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</p:sldIdLst>
  <p:sldSz cx="18288000" cy="10287000"/>
  <p:notesSz cx="6858000" cy="9144000"/>
  <p:embeddedFontLst>
    <p:embeddedFont>
      <p:font typeface="Arial MT Pro" panose="020B0604020202020204" charset="0"/>
      <p:regular r:id="rId34"/>
    </p:embeddedFont>
    <p:embeddedFont>
      <p:font typeface="Arial MT Pro Bold" panose="020B0604020202020204" charset="0"/>
      <p:regular r:id="rId35"/>
    </p:embeddedFont>
    <p:embeddedFont>
      <p:font typeface="Arial MT Pro Italics" panose="020B0604020202020204" charset="0"/>
      <p:regular r:id="rId36"/>
    </p:embeddedFont>
    <p:embeddedFont>
      <p:font typeface="Be Vietnam" panose="020B0604020202020204" charset="0"/>
      <p:regular r:id="rId3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39" d="100"/>
          <a:sy n="39" d="100"/>
        </p:scale>
        <p:origin x="940" y="5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09.10.2025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En esta diapositiva vemos el Modelo de Datos, el cual representa la estructura lógica de la información que maneja nuestro sistema.</a:t>
            </a:r>
          </a:p>
          <a:p>
            <a:r>
              <a:rPr lang="en-US"/>
              <a:t>Diseñamos este modelo con un enfoque modular, agrupando los datos en seis componentes funcionales esenciales para la tienda virtual:</a:t>
            </a:r>
          </a:p>
          <a:p>
            <a:endParaRPr lang="en-US"/>
          </a:p>
          <a:p>
            <a:r>
              <a:rPr lang="en-US"/>
              <a:t>Gestión de Usuarios: donde se almacenan los datos personales, credenciales y roles. Esto nos permite diferenciar entre clientes y operadores, y aplicar control de acceso según el perfil del usuario.</a:t>
            </a:r>
          </a:p>
          <a:p>
            <a:endParaRPr lang="en-US"/>
          </a:p>
          <a:p>
            <a:r>
              <a:rPr lang="en-US"/>
              <a:t>Catálogo de Productos: incluye entidades como Producto, Categoría e Imagen_Producto, permitiendo una presentación flexible y categorizada de los artículos en venta.</a:t>
            </a:r>
          </a:p>
          <a:p>
            <a:endParaRPr lang="en-US"/>
          </a:p>
          <a:p>
            <a:r>
              <a:rPr lang="en-US"/>
              <a:t>Proceso de Compra: abarca desde el Carrito_Compra hasta el Pedido y su Detalle_Pedido. Esta relación entre tablas garantiza trazabilidad desde la selección hasta la finalización de la compra.</a:t>
            </a:r>
          </a:p>
          <a:p>
            <a:endParaRPr lang="en-US"/>
          </a:p>
          <a:p>
            <a:r>
              <a:rPr lang="en-US"/>
              <a:t>Lista de Favoritos: permite a los usuarios guardar productos para revisarlos posteriormente, con un control sobre el número de artículos favoritos por cuenta.</a:t>
            </a:r>
          </a:p>
          <a:p>
            <a:endParaRPr lang="en-US"/>
          </a:p>
          <a:p>
            <a:r>
              <a:rPr lang="en-US"/>
              <a:t>Roles de Usuario: posibilita la gestión diferenciada de funcionalidades entre clientes, operadores y administradores del sistema.</a:t>
            </a:r>
          </a:p>
          <a:p>
            <a:endParaRPr lang="en-US"/>
          </a:p>
          <a:p>
            <a:r>
              <a:rPr lang="en-US"/>
              <a:t>Organización de Productos: mediante relaciones entre categorías y productos, habilitamos filtros múltiples para una experiencia personalizada en el catálogo.</a:t>
            </a:r>
          </a:p>
          <a:p>
            <a:endParaRPr lang="en-US"/>
          </a:p>
          <a:p>
            <a:r>
              <a:rPr lang="en-US"/>
              <a:t>Este modelo permite mantener la integridad de los datos, facilita futuras escalabilidades, y sirve como base para las operaciones clave de la tienda virtual.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En esta diapositiva presentamos la vista física del sistema, que muestra cómo se distribuyen los componentes a nivel de infraestructura.</a:t>
            </a:r>
          </a:p>
          <a:p>
            <a:r>
              <a:rPr lang="en-US"/>
              <a:t>A la izquierda tenemos los usuarios y clientes que acceden desde PC o dispositivos móviles. Todos requieren conexión a internet y utilizan navegadores para interactuar con el sistema.</a:t>
            </a:r>
          </a:p>
          <a:p>
            <a:r>
              <a:rPr lang="en-US"/>
              <a:t>Estas solicitudes llegan al servidor web, que cuenta con recursos mínimos como 4GB de RAM y un procesador básico, y es responsable de ejecutar funciones críticas como procesamiento de pagos y envío de notificaciones.</a:t>
            </a:r>
          </a:p>
          <a:p>
            <a:r>
              <a:rPr lang="en-US"/>
              <a:t>El servidor se comunica mediante conexión MySQL con la base de datos, que almacena la información y ejecuta los controladores necesarios para gestionar los datos.</a:t>
            </a:r>
          </a:p>
          <a:p>
            <a:r>
              <a:rPr lang="en-US"/>
              <a:t>Toda la comunicación entre componentes está asegurada mediante HTTPS, asegurando la integridad y privacidad de los datos en tránsito.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.pn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1.jpeg"/><Relationship Id="rId9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svg"/><Relationship Id="rId4" Type="http://schemas.openxmlformats.org/officeDocument/2006/relationships/image" Target="../media/image3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0.svg"/><Relationship Id="rId4" Type="http://schemas.openxmlformats.org/officeDocument/2006/relationships/image" Target="../media/image3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0.svg"/><Relationship Id="rId4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0.svg"/><Relationship Id="rId4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0.svg"/><Relationship Id="rId4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svg"/><Relationship Id="rId5" Type="http://schemas.openxmlformats.org/officeDocument/2006/relationships/image" Target="../media/image39.png"/><Relationship Id="rId4" Type="http://schemas.openxmlformats.org/officeDocument/2006/relationships/image" Target="../media/image4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svg"/><Relationship Id="rId5" Type="http://schemas.openxmlformats.org/officeDocument/2006/relationships/image" Target="../media/image39.png"/><Relationship Id="rId4" Type="http://schemas.openxmlformats.org/officeDocument/2006/relationships/image" Target="../media/image32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16.svg"/><Relationship Id="rId7" Type="http://schemas.openxmlformats.org/officeDocument/2006/relationships/image" Target="../media/image51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49.svg"/><Relationship Id="rId4" Type="http://schemas.openxmlformats.org/officeDocument/2006/relationships/image" Target="../media/image4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2.png"/><Relationship Id="rId4" Type="http://schemas.openxmlformats.org/officeDocument/2006/relationships/image" Target="../media/image6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68.png"/><Relationship Id="rId3" Type="http://schemas.openxmlformats.org/officeDocument/2006/relationships/image" Target="../media/image8.svg"/><Relationship Id="rId7" Type="http://schemas.openxmlformats.org/officeDocument/2006/relationships/image" Target="../media/image32.svg"/><Relationship Id="rId12" Type="http://schemas.openxmlformats.org/officeDocument/2006/relationships/image" Target="../media/image6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11" Type="http://schemas.openxmlformats.org/officeDocument/2006/relationships/image" Target="../media/image12.svg"/><Relationship Id="rId5" Type="http://schemas.openxmlformats.org/officeDocument/2006/relationships/image" Target="../media/image28.svg"/><Relationship Id="rId10" Type="http://schemas.openxmlformats.org/officeDocument/2006/relationships/image" Target="../media/image11.png"/><Relationship Id="rId4" Type="http://schemas.openxmlformats.org/officeDocument/2006/relationships/image" Target="../media/image27.png"/><Relationship Id="rId9" Type="http://schemas.openxmlformats.org/officeDocument/2006/relationships/image" Target="../media/image10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70.png"/><Relationship Id="rId3" Type="http://schemas.openxmlformats.org/officeDocument/2006/relationships/image" Target="../media/image8.svg"/><Relationship Id="rId7" Type="http://schemas.openxmlformats.org/officeDocument/2006/relationships/image" Target="../media/image32.svg"/><Relationship Id="rId12" Type="http://schemas.openxmlformats.org/officeDocument/2006/relationships/image" Target="../media/image6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11" Type="http://schemas.openxmlformats.org/officeDocument/2006/relationships/image" Target="../media/image12.svg"/><Relationship Id="rId5" Type="http://schemas.openxmlformats.org/officeDocument/2006/relationships/image" Target="../media/image28.svg"/><Relationship Id="rId10" Type="http://schemas.openxmlformats.org/officeDocument/2006/relationships/image" Target="../media/image11.png"/><Relationship Id="rId4" Type="http://schemas.openxmlformats.org/officeDocument/2006/relationships/image" Target="../media/image27.png"/><Relationship Id="rId9" Type="http://schemas.openxmlformats.org/officeDocument/2006/relationships/image" Target="../media/image10.sv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10.svg"/><Relationship Id="rId7" Type="http://schemas.openxmlformats.org/officeDocument/2006/relationships/image" Target="../media/image12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8.svg"/><Relationship Id="rId4" Type="http://schemas.openxmlformats.org/officeDocument/2006/relationships/image" Target="../media/image7.png"/><Relationship Id="rId9" Type="http://schemas.openxmlformats.org/officeDocument/2006/relationships/image" Target="../media/image72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8.svg"/><Relationship Id="rId3" Type="http://schemas.openxmlformats.org/officeDocument/2006/relationships/image" Target="../media/image8.svg"/><Relationship Id="rId7" Type="http://schemas.openxmlformats.org/officeDocument/2006/relationships/image" Target="../media/image10.svg"/><Relationship Id="rId12" Type="http://schemas.openxmlformats.org/officeDocument/2006/relationships/image" Target="../media/image17.png"/><Relationship Id="rId17" Type="http://schemas.openxmlformats.org/officeDocument/2006/relationships/image" Target="../media/image34.svg"/><Relationship Id="rId2" Type="http://schemas.openxmlformats.org/officeDocument/2006/relationships/image" Target="../media/image7.png"/><Relationship Id="rId16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30.svg"/><Relationship Id="rId5" Type="http://schemas.openxmlformats.org/officeDocument/2006/relationships/image" Target="../media/image28.svg"/><Relationship Id="rId15" Type="http://schemas.openxmlformats.org/officeDocument/2006/relationships/image" Target="../media/image32.svg"/><Relationship Id="rId10" Type="http://schemas.openxmlformats.org/officeDocument/2006/relationships/image" Target="../media/image29.png"/><Relationship Id="rId4" Type="http://schemas.openxmlformats.org/officeDocument/2006/relationships/image" Target="../media/image27.png"/><Relationship Id="rId9" Type="http://schemas.openxmlformats.org/officeDocument/2006/relationships/image" Target="../media/image12.svg"/><Relationship Id="rId14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16.svg"/><Relationship Id="rId7" Type="http://schemas.openxmlformats.org/officeDocument/2006/relationships/image" Target="../media/image3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3" Type="http://schemas.openxmlformats.org/officeDocument/2006/relationships/image" Target="../media/image15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Relationship Id="rId9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B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14683.334"/>
                </p14:media>
              </p:ext>
            </p:extLst>
          </p:nvPr>
        </p:nvPicPr>
        <p:blipFill>
          <a:blip r:embed="rId4"/>
          <a:srcRect l="3305" t="4479" b="1354"/>
          <a:stretch>
            <a:fillRect/>
          </a:stretch>
        </p:blipFill>
        <p:spPr>
          <a:xfrm>
            <a:off x="0" y="0"/>
            <a:ext cx="18532118" cy="10287000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>
            <a:off x="75330" y="341132"/>
            <a:ext cx="1906740" cy="1963013"/>
          </a:xfrm>
          <a:custGeom>
            <a:avLst/>
            <a:gdLst/>
            <a:ahLst/>
            <a:cxnLst/>
            <a:rect l="l" t="t" r="r" b="b"/>
            <a:pathLst>
              <a:path w="1906740" h="1963013">
                <a:moveTo>
                  <a:pt x="0" y="0"/>
                </a:moveTo>
                <a:lnTo>
                  <a:pt x="1906740" y="0"/>
                </a:lnTo>
                <a:lnTo>
                  <a:pt x="1906740" y="1963013"/>
                </a:lnTo>
                <a:lnTo>
                  <a:pt x="0" y="196301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4" name="Freeform 4"/>
          <p:cNvSpPr/>
          <p:nvPr/>
        </p:nvSpPr>
        <p:spPr>
          <a:xfrm>
            <a:off x="-2989562" y="0"/>
            <a:ext cx="24924449" cy="10287000"/>
          </a:xfrm>
          <a:custGeom>
            <a:avLst/>
            <a:gdLst/>
            <a:ahLst/>
            <a:cxnLst/>
            <a:rect l="l" t="t" r="r" b="b"/>
            <a:pathLst>
              <a:path w="24924449" h="10287000">
                <a:moveTo>
                  <a:pt x="0" y="0"/>
                </a:moveTo>
                <a:lnTo>
                  <a:pt x="24924449" y="0"/>
                </a:lnTo>
                <a:lnTo>
                  <a:pt x="24924449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65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5" name="AutoShape 5"/>
          <p:cNvSpPr/>
          <p:nvPr/>
        </p:nvSpPr>
        <p:spPr>
          <a:xfrm flipV="1">
            <a:off x="328690" y="5143500"/>
            <a:ext cx="16158884" cy="38100"/>
          </a:xfrm>
          <a:prstGeom prst="line">
            <a:avLst/>
          </a:prstGeom>
          <a:ln w="38100" cap="flat">
            <a:solidFill>
              <a:srgbClr val="09014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sp>
        <p:nvSpPr>
          <p:cNvPr id="6" name="Freeform 6"/>
          <p:cNvSpPr/>
          <p:nvPr/>
        </p:nvSpPr>
        <p:spPr>
          <a:xfrm>
            <a:off x="14889418" y="403913"/>
            <a:ext cx="3196310" cy="2687909"/>
          </a:xfrm>
          <a:custGeom>
            <a:avLst/>
            <a:gdLst/>
            <a:ahLst/>
            <a:cxnLst/>
            <a:rect l="l" t="t" r="r" b="b"/>
            <a:pathLst>
              <a:path w="3196310" h="2687909">
                <a:moveTo>
                  <a:pt x="0" y="0"/>
                </a:moveTo>
                <a:lnTo>
                  <a:pt x="3196311" y="0"/>
                </a:lnTo>
                <a:lnTo>
                  <a:pt x="3196311" y="2687909"/>
                </a:lnTo>
                <a:lnTo>
                  <a:pt x="0" y="268790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7" name="TextBox 7"/>
          <p:cNvSpPr txBox="1"/>
          <p:nvPr/>
        </p:nvSpPr>
        <p:spPr>
          <a:xfrm>
            <a:off x="328662" y="636652"/>
            <a:ext cx="19471089" cy="30206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481"/>
              </a:lnSpc>
            </a:pPr>
            <a:r>
              <a:rPr lang="en-US" sz="8201" b="1" spc="-344">
                <a:solidFill>
                  <a:srgbClr val="090147"/>
                </a:solidFill>
                <a:latin typeface="Arial MT Pro Bold"/>
                <a:ea typeface="Arial MT Pro Bold"/>
                <a:cs typeface="Arial MT Pro Bold"/>
                <a:sym typeface="Arial MT Pro Bold"/>
              </a:rPr>
              <a:t>Segundo Incremento para la</a:t>
            </a:r>
          </a:p>
          <a:p>
            <a:pPr algn="l">
              <a:lnSpc>
                <a:spcPts val="11481"/>
              </a:lnSpc>
            </a:pPr>
            <a:r>
              <a:rPr lang="en-US" sz="8201" b="1" spc="-344">
                <a:solidFill>
                  <a:srgbClr val="090147"/>
                </a:solidFill>
                <a:latin typeface="Arial MT Pro Bold"/>
                <a:ea typeface="Arial MT Pro Bold"/>
                <a:cs typeface="Arial MT Pro Bold"/>
                <a:sym typeface="Arial MT Pro Bold"/>
              </a:rPr>
              <a:t>Plataforma de Tienda Virtual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28662" y="3228167"/>
            <a:ext cx="14560756" cy="1137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spc="-277">
                <a:solidFill>
                  <a:srgbClr val="090147"/>
                </a:solidFill>
                <a:latin typeface="Be Vietnam"/>
                <a:ea typeface="Be Vietnam"/>
                <a:cs typeface="Be Vietnam"/>
                <a:sym typeface="Be Vietnam"/>
              </a:rPr>
              <a:t>Arte Religioso, Los Cobres Limitado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28662" y="5267478"/>
            <a:ext cx="12594083" cy="4803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79"/>
              </a:lnSpc>
            </a:pPr>
            <a:r>
              <a:rPr lang="en-US" sz="4199" b="1" spc="-176">
                <a:solidFill>
                  <a:srgbClr val="F1EBE5"/>
                </a:solidFill>
                <a:latin typeface="Arial MT Pro Bold"/>
                <a:ea typeface="Arial MT Pro Bold"/>
                <a:cs typeface="Arial MT Pro Bold"/>
                <a:sym typeface="Arial MT Pro Bold"/>
              </a:rPr>
              <a:t>Intengrantes:</a:t>
            </a:r>
          </a:p>
          <a:p>
            <a:pPr marL="820417" lvl="1" indent="-410209" algn="l">
              <a:lnSpc>
                <a:spcPts val="5319"/>
              </a:lnSpc>
              <a:buFont typeface="Arial"/>
              <a:buChar char="•"/>
            </a:pPr>
            <a:r>
              <a:rPr lang="en-US" sz="3799" spc="-159">
                <a:solidFill>
                  <a:srgbClr val="F1EBE5"/>
                </a:solidFill>
                <a:latin typeface="Arial MT Pro"/>
                <a:ea typeface="Arial MT Pro"/>
                <a:cs typeface="Arial MT Pro"/>
                <a:sym typeface="Arial MT Pro"/>
              </a:rPr>
              <a:t>Martín Alejandro Ibaceta Henríquez, NRC: 8175</a:t>
            </a:r>
          </a:p>
          <a:p>
            <a:pPr marL="820417" lvl="1" indent="-410209" algn="l">
              <a:lnSpc>
                <a:spcPts val="5319"/>
              </a:lnSpc>
              <a:buFont typeface="Arial"/>
              <a:buChar char="•"/>
            </a:pPr>
            <a:r>
              <a:rPr lang="en-US" sz="3799" spc="-159">
                <a:solidFill>
                  <a:srgbClr val="F1EBE5"/>
                </a:solidFill>
                <a:latin typeface="Arial MT Pro"/>
                <a:ea typeface="Arial MT Pro"/>
                <a:cs typeface="Arial MT Pro"/>
                <a:sym typeface="Arial MT Pro"/>
              </a:rPr>
              <a:t>Alejandro Iván Marco Hannus, NRC: 8175</a:t>
            </a:r>
          </a:p>
          <a:p>
            <a:pPr marL="820417" lvl="1" indent="-410209" algn="l">
              <a:lnSpc>
                <a:spcPts val="5319"/>
              </a:lnSpc>
              <a:buFont typeface="Arial"/>
              <a:buChar char="•"/>
            </a:pPr>
            <a:r>
              <a:rPr lang="en-US" sz="3799" spc="-159">
                <a:solidFill>
                  <a:srgbClr val="F1EBE5"/>
                </a:solidFill>
                <a:latin typeface="Arial MT Pro"/>
                <a:ea typeface="Arial MT Pro"/>
                <a:cs typeface="Arial MT Pro"/>
                <a:sym typeface="Arial MT Pro"/>
              </a:rPr>
              <a:t>Luis Alberto Núñez Acuña, NRC: 8176</a:t>
            </a:r>
          </a:p>
          <a:p>
            <a:pPr marL="820417" lvl="1" indent="-410209" algn="l">
              <a:lnSpc>
                <a:spcPts val="5319"/>
              </a:lnSpc>
              <a:buFont typeface="Arial"/>
              <a:buChar char="•"/>
            </a:pPr>
            <a:r>
              <a:rPr lang="en-US" sz="3799" spc="-159">
                <a:solidFill>
                  <a:srgbClr val="F1EBE5"/>
                </a:solidFill>
                <a:latin typeface="Arial MT Pro"/>
                <a:ea typeface="Arial MT Pro"/>
                <a:cs typeface="Arial MT Pro"/>
                <a:sym typeface="Arial MT Pro"/>
              </a:rPr>
              <a:t>Luis Nicolás Núñez Castro, NRC: 8175</a:t>
            </a:r>
          </a:p>
          <a:p>
            <a:pPr marL="820417" lvl="1" indent="-410209" algn="l">
              <a:lnSpc>
                <a:spcPts val="5319"/>
              </a:lnSpc>
              <a:buFont typeface="Arial"/>
              <a:buChar char="•"/>
            </a:pPr>
            <a:r>
              <a:rPr lang="en-US" sz="3799" spc="-159">
                <a:solidFill>
                  <a:srgbClr val="F1EBE5"/>
                </a:solidFill>
                <a:latin typeface="Arial MT Pro"/>
                <a:ea typeface="Arial MT Pro"/>
                <a:cs typeface="Arial MT Pro"/>
                <a:sym typeface="Arial MT Pro"/>
              </a:rPr>
              <a:t>Felipe Ignacio Rodríguez Proboste, NRC: 82175</a:t>
            </a:r>
          </a:p>
          <a:p>
            <a:pPr marL="820417" lvl="1" indent="-410209" algn="l">
              <a:lnSpc>
                <a:spcPts val="5319"/>
              </a:lnSpc>
              <a:buFont typeface="Arial"/>
              <a:buChar char="•"/>
            </a:pPr>
            <a:r>
              <a:rPr lang="en-US" sz="3799" spc="-159">
                <a:solidFill>
                  <a:srgbClr val="F1EBE5"/>
                </a:solidFill>
                <a:latin typeface="Arial MT Pro"/>
                <a:ea typeface="Arial MT Pro"/>
                <a:cs typeface="Arial MT Pro"/>
                <a:sym typeface="Arial MT Pro"/>
              </a:rPr>
              <a:t>Ignacio Alejandro Zañartu Höppner, NRC:  8177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B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97915" y="1542415"/>
            <a:ext cx="16892171" cy="8065417"/>
          </a:xfrm>
          <a:custGeom>
            <a:avLst/>
            <a:gdLst/>
            <a:ahLst/>
            <a:cxnLst/>
            <a:rect l="l" t="t" r="r" b="b"/>
            <a:pathLst>
              <a:path w="16892171" h="8065417">
                <a:moveTo>
                  <a:pt x="0" y="0"/>
                </a:moveTo>
                <a:lnTo>
                  <a:pt x="16892170" y="0"/>
                </a:lnTo>
                <a:lnTo>
                  <a:pt x="16892170" y="8065417"/>
                </a:lnTo>
                <a:lnTo>
                  <a:pt x="0" y="80654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TextBox 3"/>
          <p:cNvSpPr txBox="1"/>
          <p:nvPr/>
        </p:nvSpPr>
        <p:spPr>
          <a:xfrm>
            <a:off x="1028700" y="248285"/>
            <a:ext cx="16230600" cy="1294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519"/>
              </a:lnSpc>
            </a:pPr>
            <a:r>
              <a:rPr lang="en-US" sz="6799" b="1" spc="-285">
                <a:solidFill>
                  <a:srgbClr val="090147"/>
                </a:solidFill>
                <a:latin typeface="Arial MT Pro Bold"/>
                <a:ea typeface="Arial MT Pro Bold"/>
                <a:cs typeface="Arial MT Pro Bold"/>
                <a:sym typeface="Arial MT Pro Bold"/>
              </a:rPr>
              <a:t>4. Vista de Proceso</a:t>
            </a:r>
          </a:p>
        </p:txBody>
      </p:sp>
      <p:sp>
        <p:nvSpPr>
          <p:cNvPr id="4" name="Freeform 4"/>
          <p:cNvSpPr/>
          <p:nvPr/>
        </p:nvSpPr>
        <p:spPr>
          <a:xfrm rot="1051166" flipH="1">
            <a:off x="14902623" y="6654588"/>
            <a:ext cx="2053168" cy="2349163"/>
          </a:xfrm>
          <a:custGeom>
            <a:avLst/>
            <a:gdLst/>
            <a:ahLst/>
            <a:cxnLst/>
            <a:rect l="l" t="t" r="r" b="b"/>
            <a:pathLst>
              <a:path w="2053168" h="2349163">
                <a:moveTo>
                  <a:pt x="2053168" y="0"/>
                </a:moveTo>
                <a:lnTo>
                  <a:pt x="0" y="0"/>
                </a:lnTo>
                <a:lnTo>
                  <a:pt x="0" y="2349163"/>
                </a:lnTo>
                <a:lnTo>
                  <a:pt x="2053168" y="2349163"/>
                </a:lnTo>
                <a:lnTo>
                  <a:pt x="2053168" y="0"/>
                </a:lnTo>
                <a:close/>
              </a:path>
            </a:pathLst>
          </a:custGeom>
          <a:blipFill>
            <a:blip r:embed="rId4">
              <a:alphaModFix amt="3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5" name="Freeform 5"/>
          <p:cNvSpPr/>
          <p:nvPr/>
        </p:nvSpPr>
        <p:spPr>
          <a:xfrm rot="1051166" flipH="1">
            <a:off x="1334665" y="6654588"/>
            <a:ext cx="2053168" cy="2349163"/>
          </a:xfrm>
          <a:custGeom>
            <a:avLst/>
            <a:gdLst/>
            <a:ahLst/>
            <a:cxnLst/>
            <a:rect l="l" t="t" r="r" b="b"/>
            <a:pathLst>
              <a:path w="2053168" h="2349163">
                <a:moveTo>
                  <a:pt x="2053169" y="0"/>
                </a:moveTo>
                <a:lnTo>
                  <a:pt x="0" y="0"/>
                </a:lnTo>
                <a:lnTo>
                  <a:pt x="0" y="2349163"/>
                </a:lnTo>
                <a:lnTo>
                  <a:pt x="2053169" y="2349163"/>
                </a:lnTo>
                <a:lnTo>
                  <a:pt x="2053169" y="0"/>
                </a:lnTo>
                <a:close/>
              </a:path>
            </a:pathLst>
          </a:custGeom>
          <a:blipFill>
            <a:blip r:embed="rId4">
              <a:alphaModFix amt="3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6" name="Freeform 6"/>
          <p:cNvSpPr/>
          <p:nvPr/>
        </p:nvSpPr>
        <p:spPr>
          <a:xfrm rot="1051166" flipH="1">
            <a:off x="15230952" y="2200935"/>
            <a:ext cx="2053168" cy="2349163"/>
          </a:xfrm>
          <a:custGeom>
            <a:avLst/>
            <a:gdLst/>
            <a:ahLst/>
            <a:cxnLst/>
            <a:rect l="l" t="t" r="r" b="b"/>
            <a:pathLst>
              <a:path w="2053168" h="2349163">
                <a:moveTo>
                  <a:pt x="2053168" y="0"/>
                </a:moveTo>
                <a:lnTo>
                  <a:pt x="0" y="0"/>
                </a:lnTo>
                <a:lnTo>
                  <a:pt x="0" y="2349163"/>
                </a:lnTo>
                <a:lnTo>
                  <a:pt x="2053168" y="2349163"/>
                </a:lnTo>
                <a:lnTo>
                  <a:pt x="2053168" y="0"/>
                </a:lnTo>
                <a:close/>
              </a:path>
            </a:pathLst>
          </a:custGeom>
          <a:blipFill>
            <a:blip r:embed="rId4">
              <a:alphaModFix amt="3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7" name="Freeform 7"/>
          <p:cNvSpPr/>
          <p:nvPr/>
        </p:nvSpPr>
        <p:spPr>
          <a:xfrm rot="1051166" flipH="1">
            <a:off x="1332209" y="1796964"/>
            <a:ext cx="2053168" cy="2349163"/>
          </a:xfrm>
          <a:custGeom>
            <a:avLst/>
            <a:gdLst/>
            <a:ahLst/>
            <a:cxnLst/>
            <a:rect l="l" t="t" r="r" b="b"/>
            <a:pathLst>
              <a:path w="2053168" h="2349163">
                <a:moveTo>
                  <a:pt x="2053168" y="0"/>
                </a:moveTo>
                <a:lnTo>
                  <a:pt x="0" y="0"/>
                </a:lnTo>
                <a:lnTo>
                  <a:pt x="0" y="2349163"/>
                </a:lnTo>
                <a:lnTo>
                  <a:pt x="2053168" y="2349163"/>
                </a:lnTo>
                <a:lnTo>
                  <a:pt x="2053168" y="0"/>
                </a:lnTo>
                <a:close/>
              </a:path>
            </a:pathLst>
          </a:custGeom>
          <a:blipFill>
            <a:blip r:embed="rId4">
              <a:alphaModFix amt="3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8" name="Freeform 8"/>
          <p:cNvSpPr/>
          <p:nvPr/>
        </p:nvSpPr>
        <p:spPr>
          <a:xfrm>
            <a:off x="3493371" y="2183983"/>
            <a:ext cx="11301259" cy="5919034"/>
          </a:xfrm>
          <a:custGeom>
            <a:avLst/>
            <a:gdLst/>
            <a:ahLst/>
            <a:cxnLst/>
            <a:rect l="l" t="t" r="r" b="b"/>
            <a:pathLst>
              <a:path w="11301259" h="5919034">
                <a:moveTo>
                  <a:pt x="0" y="0"/>
                </a:moveTo>
                <a:lnTo>
                  <a:pt x="11301258" y="0"/>
                </a:lnTo>
                <a:lnTo>
                  <a:pt x="11301258" y="5919034"/>
                </a:lnTo>
                <a:lnTo>
                  <a:pt x="0" y="591903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9" name="TextBox 9"/>
          <p:cNvSpPr txBox="1"/>
          <p:nvPr/>
        </p:nvSpPr>
        <p:spPr>
          <a:xfrm>
            <a:off x="1556277" y="8894127"/>
            <a:ext cx="15175446" cy="6045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sz="3199" b="1" spc="-134">
                <a:solidFill>
                  <a:srgbClr val="000000"/>
                </a:solidFill>
                <a:latin typeface="Arial MT Pro Bold"/>
                <a:ea typeface="Arial MT Pro Bold"/>
                <a:cs typeface="Arial MT Pro Bold"/>
                <a:sym typeface="Arial MT Pro Bold"/>
              </a:rPr>
              <a:t>CU N°05:</a:t>
            </a:r>
            <a:r>
              <a:rPr lang="en-US" sz="3199" spc="-134">
                <a:solidFill>
                  <a:srgbClr val="000000"/>
                </a:solidFill>
                <a:latin typeface="Arial MT Pro"/>
                <a:ea typeface="Arial MT Pro"/>
                <a:cs typeface="Arial MT Pro"/>
                <a:sym typeface="Arial MT Pro"/>
              </a:rPr>
              <a:t> Habilitando un producto desde el catálogo</a:t>
            </a:r>
          </a:p>
        </p:txBody>
      </p:sp>
    </p:spTree>
  </p:cSld>
  <p:clrMapOvr>
    <a:masterClrMapping/>
  </p:clrMapOvr>
  <p:transition spd="med">
    <p:cover dir="d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B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97915" y="1542415"/>
            <a:ext cx="16892171" cy="8065417"/>
          </a:xfrm>
          <a:custGeom>
            <a:avLst/>
            <a:gdLst/>
            <a:ahLst/>
            <a:cxnLst/>
            <a:rect l="l" t="t" r="r" b="b"/>
            <a:pathLst>
              <a:path w="16892171" h="8065417">
                <a:moveTo>
                  <a:pt x="0" y="0"/>
                </a:moveTo>
                <a:lnTo>
                  <a:pt x="16892170" y="0"/>
                </a:lnTo>
                <a:lnTo>
                  <a:pt x="16892170" y="8065417"/>
                </a:lnTo>
                <a:lnTo>
                  <a:pt x="0" y="80654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TextBox 3"/>
          <p:cNvSpPr txBox="1"/>
          <p:nvPr/>
        </p:nvSpPr>
        <p:spPr>
          <a:xfrm>
            <a:off x="1028700" y="248285"/>
            <a:ext cx="16230600" cy="1294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519"/>
              </a:lnSpc>
            </a:pPr>
            <a:r>
              <a:rPr lang="en-US" sz="6799" b="1" spc="-285">
                <a:solidFill>
                  <a:srgbClr val="090147"/>
                </a:solidFill>
                <a:latin typeface="Arial MT Pro Bold"/>
                <a:ea typeface="Arial MT Pro Bold"/>
                <a:cs typeface="Arial MT Pro Bold"/>
                <a:sym typeface="Arial MT Pro Bold"/>
              </a:rPr>
              <a:t>4. Vista de Proceso</a:t>
            </a:r>
          </a:p>
        </p:txBody>
      </p:sp>
      <p:sp>
        <p:nvSpPr>
          <p:cNvPr id="4" name="Freeform 4"/>
          <p:cNvSpPr/>
          <p:nvPr/>
        </p:nvSpPr>
        <p:spPr>
          <a:xfrm rot="1051166" flipH="1">
            <a:off x="14902623" y="6654588"/>
            <a:ext cx="2053168" cy="2349163"/>
          </a:xfrm>
          <a:custGeom>
            <a:avLst/>
            <a:gdLst/>
            <a:ahLst/>
            <a:cxnLst/>
            <a:rect l="l" t="t" r="r" b="b"/>
            <a:pathLst>
              <a:path w="2053168" h="2349163">
                <a:moveTo>
                  <a:pt x="2053168" y="0"/>
                </a:moveTo>
                <a:lnTo>
                  <a:pt x="0" y="0"/>
                </a:lnTo>
                <a:lnTo>
                  <a:pt x="0" y="2349163"/>
                </a:lnTo>
                <a:lnTo>
                  <a:pt x="2053168" y="2349163"/>
                </a:lnTo>
                <a:lnTo>
                  <a:pt x="2053168" y="0"/>
                </a:lnTo>
                <a:close/>
              </a:path>
            </a:pathLst>
          </a:custGeom>
          <a:blipFill>
            <a:blip r:embed="rId4">
              <a:alphaModFix amt="3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5" name="Freeform 5"/>
          <p:cNvSpPr/>
          <p:nvPr/>
        </p:nvSpPr>
        <p:spPr>
          <a:xfrm rot="1051166" flipH="1">
            <a:off x="1334665" y="6654588"/>
            <a:ext cx="2053168" cy="2349163"/>
          </a:xfrm>
          <a:custGeom>
            <a:avLst/>
            <a:gdLst/>
            <a:ahLst/>
            <a:cxnLst/>
            <a:rect l="l" t="t" r="r" b="b"/>
            <a:pathLst>
              <a:path w="2053168" h="2349163">
                <a:moveTo>
                  <a:pt x="2053169" y="0"/>
                </a:moveTo>
                <a:lnTo>
                  <a:pt x="0" y="0"/>
                </a:lnTo>
                <a:lnTo>
                  <a:pt x="0" y="2349163"/>
                </a:lnTo>
                <a:lnTo>
                  <a:pt x="2053169" y="2349163"/>
                </a:lnTo>
                <a:lnTo>
                  <a:pt x="2053169" y="0"/>
                </a:lnTo>
                <a:close/>
              </a:path>
            </a:pathLst>
          </a:custGeom>
          <a:blipFill>
            <a:blip r:embed="rId4">
              <a:alphaModFix amt="3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6" name="Freeform 6"/>
          <p:cNvSpPr/>
          <p:nvPr/>
        </p:nvSpPr>
        <p:spPr>
          <a:xfrm rot="1051166" flipH="1">
            <a:off x="15230952" y="2200935"/>
            <a:ext cx="2053168" cy="2349163"/>
          </a:xfrm>
          <a:custGeom>
            <a:avLst/>
            <a:gdLst/>
            <a:ahLst/>
            <a:cxnLst/>
            <a:rect l="l" t="t" r="r" b="b"/>
            <a:pathLst>
              <a:path w="2053168" h="2349163">
                <a:moveTo>
                  <a:pt x="2053168" y="0"/>
                </a:moveTo>
                <a:lnTo>
                  <a:pt x="0" y="0"/>
                </a:lnTo>
                <a:lnTo>
                  <a:pt x="0" y="2349163"/>
                </a:lnTo>
                <a:lnTo>
                  <a:pt x="2053168" y="2349163"/>
                </a:lnTo>
                <a:lnTo>
                  <a:pt x="2053168" y="0"/>
                </a:lnTo>
                <a:close/>
              </a:path>
            </a:pathLst>
          </a:custGeom>
          <a:blipFill>
            <a:blip r:embed="rId4">
              <a:alphaModFix amt="3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7" name="Freeform 7"/>
          <p:cNvSpPr/>
          <p:nvPr/>
        </p:nvSpPr>
        <p:spPr>
          <a:xfrm rot="1051166" flipH="1">
            <a:off x="1332209" y="1796964"/>
            <a:ext cx="2053168" cy="2349163"/>
          </a:xfrm>
          <a:custGeom>
            <a:avLst/>
            <a:gdLst/>
            <a:ahLst/>
            <a:cxnLst/>
            <a:rect l="l" t="t" r="r" b="b"/>
            <a:pathLst>
              <a:path w="2053168" h="2349163">
                <a:moveTo>
                  <a:pt x="2053168" y="0"/>
                </a:moveTo>
                <a:lnTo>
                  <a:pt x="0" y="0"/>
                </a:lnTo>
                <a:lnTo>
                  <a:pt x="0" y="2349163"/>
                </a:lnTo>
                <a:lnTo>
                  <a:pt x="2053168" y="2349163"/>
                </a:lnTo>
                <a:lnTo>
                  <a:pt x="2053168" y="0"/>
                </a:lnTo>
                <a:close/>
              </a:path>
            </a:pathLst>
          </a:custGeom>
          <a:blipFill>
            <a:blip r:embed="rId4">
              <a:alphaModFix amt="3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8" name="Freeform 8"/>
          <p:cNvSpPr/>
          <p:nvPr/>
        </p:nvSpPr>
        <p:spPr>
          <a:xfrm>
            <a:off x="3493371" y="2183983"/>
            <a:ext cx="11301259" cy="5919034"/>
          </a:xfrm>
          <a:custGeom>
            <a:avLst/>
            <a:gdLst/>
            <a:ahLst/>
            <a:cxnLst/>
            <a:rect l="l" t="t" r="r" b="b"/>
            <a:pathLst>
              <a:path w="11301259" h="5919034">
                <a:moveTo>
                  <a:pt x="0" y="0"/>
                </a:moveTo>
                <a:lnTo>
                  <a:pt x="11301258" y="0"/>
                </a:lnTo>
                <a:lnTo>
                  <a:pt x="11301258" y="5919034"/>
                </a:lnTo>
                <a:lnTo>
                  <a:pt x="0" y="591903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9" name="TextBox 9"/>
          <p:cNvSpPr txBox="1"/>
          <p:nvPr/>
        </p:nvSpPr>
        <p:spPr>
          <a:xfrm>
            <a:off x="1556277" y="8894127"/>
            <a:ext cx="15175446" cy="6045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sz="3199" b="1" spc="-134">
                <a:solidFill>
                  <a:srgbClr val="000000"/>
                </a:solidFill>
                <a:latin typeface="Arial MT Pro Bold"/>
                <a:ea typeface="Arial MT Pro Bold"/>
                <a:cs typeface="Arial MT Pro Bold"/>
                <a:sym typeface="Arial MT Pro Bold"/>
              </a:rPr>
              <a:t>CU N°05:</a:t>
            </a:r>
            <a:r>
              <a:rPr lang="en-US" sz="3199" spc="-134">
                <a:solidFill>
                  <a:srgbClr val="000000"/>
                </a:solidFill>
                <a:latin typeface="Arial MT Pro"/>
                <a:ea typeface="Arial MT Pro"/>
                <a:cs typeface="Arial MT Pro"/>
                <a:sym typeface="Arial MT Pro"/>
              </a:rPr>
              <a:t> Habilitando un producto desde el catálogo, datos inválidos</a:t>
            </a:r>
          </a:p>
        </p:txBody>
      </p:sp>
    </p:spTree>
  </p:cSld>
  <p:clrMapOvr>
    <a:masterClrMapping/>
  </p:clrMapOvr>
  <p:transition spd="med">
    <p:cover dir="d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B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97915" y="1542415"/>
            <a:ext cx="16892171" cy="8065417"/>
          </a:xfrm>
          <a:custGeom>
            <a:avLst/>
            <a:gdLst/>
            <a:ahLst/>
            <a:cxnLst/>
            <a:rect l="l" t="t" r="r" b="b"/>
            <a:pathLst>
              <a:path w="16892171" h="8065417">
                <a:moveTo>
                  <a:pt x="0" y="0"/>
                </a:moveTo>
                <a:lnTo>
                  <a:pt x="16892170" y="0"/>
                </a:lnTo>
                <a:lnTo>
                  <a:pt x="16892170" y="8065417"/>
                </a:lnTo>
                <a:lnTo>
                  <a:pt x="0" y="80654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TextBox 3"/>
          <p:cNvSpPr txBox="1"/>
          <p:nvPr/>
        </p:nvSpPr>
        <p:spPr>
          <a:xfrm>
            <a:off x="1028700" y="248285"/>
            <a:ext cx="16230600" cy="1294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519"/>
              </a:lnSpc>
            </a:pPr>
            <a:r>
              <a:rPr lang="en-US" sz="6799" b="1" spc="-285">
                <a:solidFill>
                  <a:srgbClr val="090147"/>
                </a:solidFill>
                <a:latin typeface="Arial MT Pro Bold"/>
                <a:ea typeface="Arial MT Pro Bold"/>
                <a:cs typeface="Arial MT Pro Bold"/>
                <a:sym typeface="Arial MT Pro Bold"/>
              </a:rPr>
              <a:t>4. Vista de Proceso</a:t>
            </a:r>
          </a:p>
        </p:txBody>
      </p:sp>
      <p:sp>
        <p:nvSpPr>
          <p:cNvPr id="4" name="Freeform 4"/>
          <p:cNvSpPr/>
          <p:nvPr/>
        </p:nvSpPr>
        <p:spPr>
          <a:xfrm rot="1051166" flipH="1">
            <a:off x="14902623" y="6654588"/>
            <a:ext cx="2053168" cy="2349163"/>
          </a:xfrm>
          <a:custGeom>
            <a:avLst/>
            <a:gdLst/>
            <a:ahLst/>
            <a:cxnLst/>
            <a:rect l="l" t="t" r="r" b="b"/>
            <a:pathLst>
              <a:path w="2053168" h="2349163">
                <a:moveTo>
                  <a:pt x="2053168" y="0"/>
                </a:moveTo>
                <a:lnTo>
                  <a:pt x="0" y="0"/>
                </a:lnTo>
                <a:lnTo>
                  <a:pt x="0" y="2349163"/>
                </a:lnTo>
                <a:lnTo>
                  <a:pt x="2053168" y="2349163"/>
                </a:lnTo>
                <a:lnTo>
                  <a:pt x="2053168" y="0"/>
                </a:lnTo>
                <a:close/>
              </a:path>
            </a:pathLst>
          </a:custGeom>
          <a:blipFill>
            <a:blip r:embed="rId4">
              <a:alphaModFix amt="3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5" name="Freeform 5"/>
          <p:cNvSpPr/>
          <p:nvPr/>
        </p:nvSpPr>
        <p:spPr>
          <a:xfrm rot="1051166" flipH="1">
            <a:off x="1334665" y="6654588"/>
            <a:ext cx="2053168" cy="2349163"/>
          </a:xfrm>
          <a:custGeom>
            <a:avLst/>
            <a:gdLst/>
            <a:ahLst/>
            <a:cxnLst/>
            <a:rect l="l" t="t" r="r" b="b"/>
            <a:pathLst>
              <a:path w="2053168" h="2349163">
                <a:moveTo>
                  <a:pt x="2053169" y="0"/>
                </a:moveTo>
                <a:lnTo>
                  <a:pt x="0" y="0"/>
                </a:lnTo>
                <a:lnTo>
                  <a:pt x="0" y="2349163"/>
                </a:lnTo>
                <a:lnTo>
                  <a:pt x="2053169" y="2349163"/>
                </a:lnTo>
                <a:lnTo>
                  <a:pt x="2053169" y="0"/>
                </a:lnTo>
                <a:close/>
              </a:path>
            </a:pathLst>
          </a:custGeom>
          <a:blipFill>
            <a:blip r:embed="rId4">
              <a:alphaModFix amt="3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6" name="Freeform 6"/>
          <p:cNvSpPr/>
          <p:nvPr/>
        </p:nvSpPr>
        <p:spPr>
          <a:xfrm rot="1051166" flipH="1">
            <a:off x="15230952" y="2200935"/>
            <a:ext cx="2053168" cy="2349163"/>
          </a:xfrm>
          <a:custGeom>
            <a:avLst/>
            <a:gdLst/>
            <a:ahLst/>
            <a:cxnLst/>
            <a:rect l="l" t="t" r="r" b="b"/>
            <a:pathLst>
              <a:path w="2053168" h="2349163">
                <a:moveTo>
                  <a:pt x="2053168" y="0"/>
                </a:moveTo>
                <a:lnTo>
                  <a:pt x="0" y="0"/>
                </a:lnTo>
                <a:lnTo>
                  <a:pt x="0" y="2349163"/>
                </a:lnTo>
                <a:lnTo>
                  <a:pt x="2053168" y="2349163"/>
                </a:lnTo>
                <a:lnTo>
                  <a:pt x="2053168" y="0"/>
                </a:lnTo>
                <a:close/>
              </a:path>
            </a:pathLst>
          </a:custGeom>
          <a:blipFill>
            <a:blip r:embed="rId4">
              <a:alphaModFix amt="3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7" name="Freeform 7"/>
          <p:cNvSpPr/>
          <p:nvPr/>
        </p:nvSpPr>
        <p:spPr>
          <a:xfrm rot="1051166" flipH="1">
            <a:off x="1332209" y="1796964"/>
            <a:ext cx="2053168" cy="2349163"/>
          </a:xfrm>
          <a:custGeom>
            <a:avLst/>
            <a:gdLst/>
            <a:ahLst/>
            <a:cxnLst/>
            <a:rect l="l" t="t" r="r" b="b"/>
            <a:pathLst>
              <a:path w="2053168" h="2349163">
                <a:moveTo>
                  <a:pt x="2053168" y="0"/>
                </a:moveTo>
                <a:lnTo>
                  <a:pt x="0" y="0"/>
                </a:lnTo>
                <a:lnTo>
                  <a:pt x="0" y="2349163"/>
                </a:lnTo>
                <a:lnTo>
                  <a:pt x="2053168" y="2349163"/>
                </a:lnTo>
                <a:lnTo>
                  <a:pt x="2053168" y="0"/>
                </a:lnTo>
                <a:close/>
              </a:path>
            </a:pathLst>
          </a:custGeom>
          <a:blipFill>
            <a:blip r:embed="rId4">
              <a:alphaModFix amt="3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8" name="Freeform 8"/>
          <p:cNvSpPr/>
          <p:nvPr/>
        </p:nvSpPr>
        <p:spPr>
          <a:xfrm>
            <a:off x="3493371" y="2183983"/>
            <a:ext cx="11301259" cy="5919034"/>
          </a:xfrm>
          <a:custGeom>
            <a:avLst/>
            <a:gdLst/>
            <a:ahLst/>
            <a:cxnLst/>
            <a:rect l="l" t="t" r="r" b="b"/>
            <a:pathLst>
              <a:path w="11301259" h="5919034">
                <a:moveTo>
                  <a:pt x="0" y="0"/>
                </a:moveTo>
                <a:lnTo>
                  <a:pt x="11301258" y="0"/>
                </a:lnTo>
                <a:lnTo>
                  <a:pt x="11301258" y="5919034"/>
                </a:lnTo>
                <a:lnTo>
                  <a:pt x="0" y="591903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9" name="TextBox 9"/>
          <p:cNvSpPr txBox="1"/>
          <p:nvPr/>
        </p:nvSpPr>
        <p:spPr>
          <a:xfrm>
            <a:off x="1556277" y="8894127"/>
            <a:ext cx="15175446" cy="6045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sz="3199" b="1" spc="-134">
                <a:solidFill>
                  <a:srgbClr val="000000"/>
                </a:solidFill>
                <a:latin typeface="Arial MT Pro Bold"/>
                <a:ea typeface="Arial MT Pro Bold"/>
                <a:cs typeface="Arial MT Pro Bold"/>
                <a:sym typeface="Arial MT Pro Bold"/>
              </a:rPr>
              <a:t>CU N°05:</a:t>
            </a:r>
            <a:r>
              <a:rPr lang="en-US" sz="3199" spc="-134">
                <a:solidFill>
                  <a:srgbClr val="000000"/>
                </a:solidFill>
                <a:latin typeface="Arial MT Pro"/>
                <a:ea typeface="Arial MT Pro"/>
                <a:cs typeface="Arial MT Pro"/>
                <a:sym typeface="Arial MT Pro"/>
              </a:rPr>
              <a:t> Habilitando un producto desde el catálogo, no hay productos en el catálogo</a:t>
            </a:r>
          </a:p>
        </p:txBody>
      </p:sp>
    </p:spTree>
  </p:cSld>
  <p:clrMapOvr>
    <a:masterClrMapping/>
  </p:clrMapOvr>
  <p:transition spd="med">
    <p:cover dir="d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B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97915" y="1542415"/>
            <a:ext cx="16892171" cy="8065417"/>
          </a:xfrm>
          <a:custGeom>
            <a:avLst/>
            <a:gdLst/>
            <a:ahLst/>
            <a:cxnLst/>
            <a:rect l="l" t="t" r="r" b="b"/>
            <a:pathLst>
              <a:path w="16892171" h="8065417">
                <a:moveTo>
                  <a:pt x="0" y="0"/>
                </a:moveTo>
                <a:lnTo>
                  <a:pt x="16892170" y="0"/>
                </a:lnTo>
                <a:lnTo>
                  <a:pt x="16892170" y="8065417"/>
                </a:lnTo>
                <a:lnTo>
                  <a:pt x="0" y="80654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TextBox 3"/>
          <p:cNvSpPr txBox="1"/>
          <p:nvPr/>
        </p:nvSpPr>
        <p:spPr>
          <a:xfrm>
            <a:off x="1028700" y="248285"/>
            <a:ext cx="16230600" cy="1294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519"/>
              </a:lnSpc>
            </a:pPr>
            <a:r>
              <a:rPr lang="en-US" sz="6799" b="1" spc="-285">
                <a:solidFill>
                  <a:srgbClr val="090147"/>
                </a:solidFill>
                <a:latin typeface="Arial MT Pro Bold"/>
                <a:ea typeface="Arial MT Pro Bold"/>
                <a:cs typeface="Arial MT Pro Bold"/>
                <a:sym typeface="Arial MT Pro Bold"/>
              </a:rPr>
              <a:t>4. Vista de Proceso</a:t>
            </a:r>
          </a:p>
        </p:txBody>
      </p:sp>
      <p:sp>
        <p:nvSpPr>
          <p:cNvPr id="4" name="Freeform 4"/>
          <p:cNvSpPr/>
          <p:nvPr/>
        </p:nvSpPr>
        <p:spPr>
          <a:xfrm rot="1051166" flipH="1">
            <a:off x="14902623" y="6654588"/>
            <a:ext cx="2053168" cy="2349163"/>
          </a:xfrm>
          <a:custGeom>
            <a:avLst/>
            <a:gdLst/>
            <a:ahLst/>
            <a:cxnLst/>
            <a:rect l="l" t="t" r="r" b="b"/>
            <a:pathLst>
              <a:path w="2053168" h="2349163">
                <a:moveTo>
                  <a:pt x="2053168" y="0"/>
                </a:moveTo>
                <a:lnTo>
                  <a:pt x="0" y="0"/>
                </a:lnTo>
                <a:lnTo>
                  <a:pt x="0" y="2349163"/>
                </a:lnTo>
                <a:lnTo>
                  <a:pt x="2053168" y="2349163"/>
                </a:lnTo>
                <a:lnTo>
                  <a:pt x="2053168" y="0"/>
                </a:lnTo>
                <a:close/>
              </a:path>
            </a:pathLst>
          </a:custGeom>
          <a:blipFill>
            <a:blip r:embed="rId4">
              <a:alphaModFix amt="3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5" name="Freeform 5"/>
          <p:cNvSpPr/>
          <p:nvPr/>
        </p:nvSpPr>
        <p:spPr>
          <a:xfrm rot="1051166" flipH="1">
            <a:off x="1334665" y="6654588"/>
            <a:ext cx="2053168" cy="2349163"/>
          </a:xfrm>
          <a:custGeom>
            <a:avLst/>
            <a:gdLst/>
            <a:ahLst/>
            <a:cxnLst/>
            <a:rect l="l" t="t" r="r" b="b"/>
            <a:pathLst>
              <a:path w="2053168" h="2349163">
                <a:moveTo>
                  <a:pt x="2053169" y="0"/>
                </a:moveTo>
                <a:lnTo>
                  <a:pt x="0" y="0"/>
                </a:lnTo>
                <a:lnTo>
                  <a:pt x="0" y="2349163"/>
                </a:lnTo>
                <a:lnTo>
                  <a:pt x="2053169" y="2349163"/>
                </a:lnTo>
                <a:lnTo>
                  <a:pt x="2053169" y="0"/>
                </a:lnTo>
                <a:close/>
              </a:path>
            </a:pathLst>
          </a:custGeom>
          <a:blipFill>
            <a:blip r:embed="rId4">
              <a:alphaModFix amt="3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6" name="Freeform 6"/>
          <p:cNvSpPr/>
          <p:nvPr/>
        </p:nvSpPr>
        <p:spPr>
          <a:xfrm rot="1051166" flipH="1">
            <a:off x="15230952" y="2200935"/>
            <a:ext cx="2053168" cy="2349163"/>
          </a:xfrm>
          <a:custGeom>
            <a:avLst/>
            <a:gdLst/>
            <a:ahLst/>
            <a:cxnLst/>
            <a:rect l="l" t="t" r="r" b="b"/>
            <a:pathLst>
              <a:path w="2053168" h="2349163">
                <a:moveTo>
                  <a:pt x="2053168" y="0"/>
                </a:moveTo>
                <a:lnTo>
                  <a:pt x="0" y="0"/>
                </a:lnTo>
                <a:lnTo>
                  <a:pt x="0" y="2349163"/>
                </a:lnTo>
                <a:lnTo>
                  <a:pt x="2053168" y="2349163"/>
                </a:lnTo>
                <a:lnTo>
                  <a:pt x="2053168" y="0"/>
                </a:lnTo>
                <a:close/>
              </a:path>
            </a:pathLst>
          </a:custGeom>
          <a:blipFill>
            <a:blip r:embed="rId4">
              <a:alphaModFix amt="3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7" name="Freeform 7"/>
          <p:cNvSpPr/>
          <p:nvPr/>
        </p:nvSpPr>
        <p:spPr>
          <a:xfrm rot="1051166" flipH="1">
            <a:off x="1332209" y="1796964"/>
            <a:ext cx="2053168" cy="2349163"/>
          </a:xfrm>
          <a:custGeom>
            <a:avLst/>
            <a:gdLst/>
            <a:ahLst/>
            <a:cxnLst/>
            <a:rect l="l" t="t" r="r" b="b"/>
            <a:pathLst>
              <a:path w="2053168" h="2349163">
                <a:moveTo>
                  <a:pt x="2053168" y="0"/>
                </a:moveTo>
                <a:lnTo>
                  <a:pt x="0" y="0"/>
                </a:lnTo>
                <a:lnTo>
                  <a:pt x="0" y="2349163"/>
                </a:lnTo>
                <a:lnTo>
                  <a:pt x="2053168" y="2349163"/>
                </a:lnTo>
                <a:lnTo>
                  <a:pt x="2053168" y="0"/>
                </a:lnTo>
                <a:close/>
              </a:path>
            </a:pathLst>
          </a:custGeom>
          <a:blipFill>
            <a:blip r:embed="rId4">
              <a:alphaModFix amt="3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8" name="Freeform 8"/>
          <p:cNvSpPr/>
          <p:nvPr/>
        </p:nvSpPr>
        <p:spPr>
          <a:xfrm>
            <a:off x="5351316" y="2118834"/>
            <a:ext cx="7585368" cy="6049331"/>
          </a:xfrm>
          <a:custGeom>
            <a:avLst/>
            <a:gdLst/>
            <a:ahLst/>
            <a:cxnLst/>
            <a:rect l="l" t="t" r="r" b="b"/>
            <a:pathLst>
              <a:path w="7585368" h="6049331">
                <a:moveTo>
                  <a:pt x="0" y="0"/>
                </a:moveTo>
                <a:lnTo>
                  <a:pt x="7585368" y="0"/>
                </a:lnTo>
                <a:lnTo>
                  <a:pt x="7585368" y="6049332"/>
                </a:lnTo>
                <a:lnTo>
                  <a:pt x="0" y="604933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9" name="TextBox 9"/>
          <p:cNvSpPr txBox="1"/>
          <p:nvPr/>
        </p:nvSpPr>
        <p:spPr>
          <a:xfrm>
            <a:off x="1556277" y="8894127"/>
            <a:ext cx="15175446" cy="6045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sz="3199" b="1" spc="-134">
                <a:solidFill>
                  <a:srgbClr val="000000"/>
                </a:solidFill>
                <a:latin typeface="Arial MT Pro Bold"/>
                <a:ea typeface="Arial MT Pro Bold"/>
                <a:cs typeface="Arial MT Pro Bold"/>
                <a:sym typeface="Arial MT Pro Bold"/>
              </a:rPr>
              <a:t>CU N°08:</a:t>
            </a:r>
            <a:r>
              <a:rPr lang="en-US" sz="3199" spc="-134">
                <a:solidFill>
                  <a:srgbClr val="000000"/>
                </a:solidFill>
                <a:latin typeface="Arial MT Pro"/>
                <a:ea typeface="Arial MT Pro"/>
                <a:cs typeface="Arial MT Pro"/>
                <a:sym typeface="Arial MT Pro"/>
              </a:rPr>
              <a:t> Editando el perfil del cliente</a:t>
            </a:r>
          </a:p>
        </p:txBody>
      </p:sp>
    </p:spTree>
  </p:cSld>
  <p:clrMapOvr>
    <a:masterClrMapping/>
  </p:clrMapOvr>
  <p:transition spd="med">
    <p:cover dir="d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B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97915" y="1542415"/>
            <a:ext cx="16892171" cy="8065417"/>
          </a:xfrm>
          <a:custGeom>
            <a:avLst/>
            <a:gdLst/>
            <a:ahLst/>
            <a:cxnLst/>
            <a:rect l="l" t="t" r="r" b="b"/>
            <a:pathLst>
              <a:path w="16892171" h="8065417">
                <a:moveTo>
                  <a:pt x="0" y="0"/>
                </a:moveTo>
                <a:lnTo>
                  <a:pt x="16892170" y="0"/>
                </a:lnTo>
                <a:lnTo>
                  <a:pt x="16892170" y="8065417"/>
                </a:lnTo>
                <a:lnTo>
                  <a:pt x="0" y="80654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TextBox 3"/>
          <p:cNvSpPr txBox="1"/>
          <p:nvPr/>
        </p:nvSpPr>
        <p:spPr>
          <a:xfrm>
            <a:off x="1028700" y="248285"/>
            <a:ext cx="16230600" cy="1294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519"/>
              </a:lnSpc>
            </a:pPr>
            <a:r>
              <a:rPr lang="en-US" sz="6799" b="1" spc="-285">
                <a:solidFill>
                  <a:srgbClr val="090147"/>
                </a:solidFill>
                <a:latin typeface="Arial MT Pro Bold"/>
                <a:ea typeface="Arial MT Pro Bold"/>
                <a:cs typeface="Arial MT Pro Bold"/>
                <a:sym typeface="Arial MT Pro Bold"/>
              </a:rPr>
              <a:t>4. Vista de Proceso</a:t>
            </a:r>
          </a:p>
        </p:txBody>
      </p:sp>
      <p:sp>
        <p:nvSpPr>
          <p:cNvPr id="4" name="Freeform 4"/>
          <p:cNvSpPr/>
          <p:nvPr/>
        </p:nvSpPr>
        <p:spPr>
          <a:xfrm rot="1051166" flipH="1">
            <a:off x="14902623" y="6654588"/>
            <a:ext cx="2053168" cy="2349163"/>
          </a:xfrm>
          <a:custGeom>
            <a:avLst/>
            <a:gdLst/>
            <a:ahLst/>
            <a:cxnLst/>
            <a:rect l="l" t="t" r="r" b="b"/>
            <a:pathLst>
              <a:path w="2053168" h="2349163">
                <a:moveTo>
                  <a:pt x="2053168" y="0"/>
                </a:moveTo>
                <a:lnTo>
                  <a:pt x="0" y="0"/>
                </a:lnTo>
                <a:lnTo>
                  <a:pt x="0" y="2349163"/>
                </a:lnTo>
                <a:lnTo>
                  <a:pt x="2053168" y="2349163"/>
                </a:lnTo>
                <a:lnTo>
                  <a:pt x="2053168" y="0"/>
                </a:lnTo>
                <a:close/>
              </a:path>
            </a:pathLst>
          </a:custGeom>
          <a:blipFill>
            <a:blip r:embed="rId4">
              <a:alphaModFix amt="3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5" name="Freeform 5"/>
          <p:cNvSpPr/>
          <p:nvPr/>
        </p:nvSpPr>
        <p:spPr>
          <a:xfrm rot="1051166" flipH="1">
            <a:off x="1334665" y="6654588"/>
            <a:ext cx="2053168" cy="2349163"/>
          </a:xfrm>
          <a:custGeom>
            <a:avLst/>
            <a:gdLst/>
            <a:ahLst/>
            <a:cxnLst/>
            <a:rect l="l" t="t" r="r" b="b"/>
            <a:pathLst>
              <a:path w="2053168" h="2349163">
                <a:moveTo>
                  <a:pt x="2053169" y="0"/>
                </a:moveTo>
                <a:lnTo>
                  <a:pt x="0" y="0"/>
                </a:lnTo>
                <a:lnTo>
                  <a:pt x="0" y="2349163"/>
                </a:lnTo>
                <a:lnTo>
                  <a:pt x="2053169" y="2349163"/>
                </a:lnTo>
                <a:lnTo>
                  <a:pt x="2053169" y="0"/>
                </a:lnTo>
                <a:close/>
              </a:path>
            </a:pathLst>
          </a:custGeom>
          <a:blipFill>
            <a:blip r:embed="rId4">
              <a:alphaModFix amt="3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6" name="Freeform 6"/>
          <p:cNvSpPr/>
          <p:nvPr/>
        </p:nvSpPr>
        <p:spPr>
          <a:xfrm rot="1051166" flipH="1">
            <a:off x="15230952" y="2200935"/>
            <a:ext cx="2053168" cy="2349163"/>
          </a:xfrm>
          <a:custGeom>
            <a:avLst/>
            <a:gdLst/>
            <a:ahLst/>
            <a:cxnLst/>
            <a:rect l="l" t="t" r="r" b="b"/>
            <a:pathLst>
              <a:path w="2053168" h="2349163">
                <a:moveTo>
                  <a:pt x="2053168" y="0"/>
                </a:moveTo>
                <a:lnTo>
                  <a:pt x="0" y="0"/>
                </a:lnTo>
                <a:lnTo>
                  <a:pt x="0" y="2349163"/>
                </a:lnTo>
                <a:lnTo>
                  <a:pt x="2053168" y="2349163"/>
                </a:lnTo>
                <a:lnTo>
                  <a:pt x="2053168" y="0"/>
                </a:lnTo>
                <a:close/>
              </a:path>
            </a:pathLst>
          </a:custGeom>
          <a:blipFill>
            <a:blip r:embed="rId4">
              <a:alphaModFix amt="3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7" name="Freeform 7"/>
          <p:cNvSpPr/>
          <p:nvPr/>
        </p:nvSpPr>
        <p:spPr>
          <a:xfrm rot="1051166" flipH="1">
            <a:off x="1332209" y="1796964"/>
            <a:ext cx="2053168" cy="2349163"/>
          </a:xfrm>
          <a:custGeom>
            <a:avLst/>
            <a:gdLst/>
            <a:ahLst/>
            <a:cxnLst/>
            <a:rect l="l" t="t" r="r" b="b"/>
            <a:pathLst>
              <a:path w="2053168" h="2349163">
                <a:moveTo>
                  <a:pt x="2053168" y="0"/>
                </a:moveTo>
                <a:lnTo>
                  <a:pt x="0" y="0"/>
                </a:lnTo>
                <a:lnTo>
                  <a:pt x="0" y="2349163"/>
                </a:lnTo>
                <a:lnTo>
                  <a:pt x="2053168" y="2349163"/>
                </a:lnTo>
                <a:lnTo>
                  <a:pt x="2053168" y="0"/>
                </a:lnTo>
                <a:close/>
              </a:path>
            </a:pathLst>
          </a:custGeom>
          <a:blipFill>
            <a:blip r:embed="rId4">
              <a:alphaModFix amt="3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8" name="Freeform 8"/>
          <p:cNvSpPr/>
          <p:nvPr/>
        </p:nvSpPr>
        <p:spPr>
          <a:xfrm>
            <a:off x="5351316" y="2118834"/>
            <a:ext cx="7585368" cy="6049331"/>
          </a:xfrm>
          <a:custGeom>
            <a:avLst/>
            <a:gdLst/>
            <a:ahLst/>
            <a:cxnLst/>
            <a:rect l="l" t="t" r="r" b="b"/>
            <a:pathLst>
              <a:path w="7585368" h="6049331">
                <a:moveTo>
                  <a:pt x="0" y="0"/>
                </a:moveTo>
                <a:lnTo>
                  <a:pt x="7585368" y="0"/>
                </a:lnTo>
                <a:lnTo>
                  <a:pt x="7585368" y="6049332"/>
                </a:lnTo>
                <a:lnTo>
                  <a:pt x="0" y="604933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9" name="TextBox 9"/>
          <p:cNvSpPr txBox="1"/>
          <p:nvPr/>
        </p:nvSpPr>
        <p:spPr>
          <a:xfrm>
            <a:off x="1556277" y="8894127"/>
            <a:ext cx="15175446" cy="6045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sz="3199" b="1" spc="-134">
                <a:solidFill>
                  <a:srgbClr val="000000"/>
                </a:solidFill>
                <a:latin typeface="Arial MT Pro Bold"/>
                <a:ea typeface="Arial MT Pro Bold"/>
                <a:cs typeface="Arial MT Pro Bold"/>
                <a:sym typeface="Arial MT Pro Bold"/>
              </a:rPr>
              <a:t>CU N°08:</a:t>
            </a:r>
            <a:r>
              <a:rPr lang="en-US" sz="3199" spc="-134">
                <a:solidFill>
                  <a:srgbClr val="000000"/>
                </a:solidFill>
                <a:latin typeface="Arial MT Pro"/>
                <a:ea typeface="Arial MT Pro"/>
                <a:cs typeface="Arial MT Pro"/>
                <a:sym typeface="Arial MT Pro"/>
              </a:rPr>
              <a:t> Editando el perfil del cliente, archivo no encontrado</a:t>
            </a:r>
          </a:p>
        </p:txBody>
      </p:sp>
    </p:spTree>
  </p:cSld>
  <p:clrMapOvr>
    <a:masterClrMapping/>
  </p:clrMapOvr>
  <p:transition spd="med">
    <p:cover dir="d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B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97915" y="1542415"/>
            <a:ext cx="16892171" cy="8065417"/>
          </a:xfrm>
          <a:custGeom>
            <a:avLst/>
            <a:gdLst/>
            <a:ahLst/>
            <a:cxnLst/>
            <a:rect l="l" t="t" r="r" b="b"/>
            <a:pathLst>
              <a:path w="16892171" h="8065417">
                <a:moveTo>
                  <a:pt x="0" y="0"/>
                </a:moveTo>
                <a:lnTo>
                  <a:pt x="16892170" y="0"/>
                </a:lnTo>
                <a:lnTo>
                  <a:pt x="16892170" y="8065417"/>
                </a:lnTo>
                <a:lnTo>
                  <a:pt x="0" y="80654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TextBox 3"/>
          <p:cNvSpPr txBox="1"/>
          <p:nvPr/>
        </p:nvSpPr>
        <p:spPr>
          <a:xfrm>
            <a:off x="1028700" y="248285"/>
            <a:ext cx="16230600" cy="1294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519"/>
              </a:lnSpc>
            </a:pPr>
            <a:r>
              <a:rPr lang="en-US" sz="6799" b="1" spc="-285">
                <a:solidFill>
                  <a:srgbClr val="090147"/>
                </a:solidFill>
                <a:latin typeface="Arial MT Pro Bold"/>
                <a:ea typeface="Arial MT Pro Bold"/>
                <a:cs typeface="Arial MT Pro Bold"/>
                <a:sym typeface="Arial MT Pro Bold"/>
              </a:rPr>
              <a:t>5. Vista de Desarrollo</a:t>
            </a:r>
          </a:p>
        </p:txBody>
      </p:sp>
      <p:sp>
        <p:nvSpPr>
          <p:cNvPr id="4" name="Freeform 4"/>
          <p:cNvSpPr/>
          <p:nvPr/>
        </p:nvSpPr>
        <p:spPr>
          <a:xfrm>
            <a:off x="3786593" y="1946386"/>
            <a:ext cx="10714814" cy="7257475"/>
          </a:xfrm>
          <a:custGeom>
            <a:avLst/>
            <a:gdLst/>
            <a:ahLst/>
            <a:cxnLst/>
            <a:rect l="l" t="t" r="r" b="b"/>
            <a:pathLst>
              <a:path w="10714814" h="7257475">
                <a:moveTo>
                  <a:pt x="0" y="0"/>
                </a:moveTo>
                <a:lnTo>
                  <a:pt x="10714814" y="0"/>
                </a:lnTo>
                <a:lnTo>
                  <a:pt x="10714814" y="7257475"/>
                </a:lnTo>
                <a:lnTo>
                  <a:pt x="0" y="725747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5" name="Freeform 5"/>
          <p:cNvSpPr/>
          <p:nvPr/>
        </p:nvSpPr>
        <p:spPr>
          <a:xfrm rot="1051166" flipH="1">
            <a:off x="14902623" y="6654588"/>
            <a:ext cx="2053168" cy="2349163"/>
          </a:xfrm>
          <a:custGeom>
            <a:avLst/>
            <a:gdLst/>
            <a:ahLst/>
            <a:cxnLst/>
            <a:rect l="l" t="t" r="r" b="b"/>
            <a:pathLst>
              <a:path w="2053168" h="2349163">
                <a:moveTo>
                  <a:pt x="2053168" y="0"/>
                </a:moveTo>
                <a:lnTo>
                  <a:pt x="0" y="0"/>
                </a:lnTo>
                <a:lnTo>
                  <a:pt x="0" y="2349163"/>
                </a:lnTo>
                <a:lnTo>
                  <a:pt x="2053168" y="2349163"/>
                </a:lnTo>
                <a:lnTo>
                  <a:pt x="2053168" y="0"/>
                </a:lnTo>
                <a:close/>
              </a:path>
            </a:pathLst>
          </a:custGeom>
          <a:blipFill>
            <a:blip r:embed="rId5">
              <a:alphaModFix amt="3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6" name="Freeform 6"/>
          <p:cNvSpPr/>
          <p:nvPr/>
        </p:nvSpPr>
        <p:spPr>
          <a:xfrm rot="1051166" flipH="1">
            <a:off x="1334665" y="6654588"/>
            <a:ext cx="2053168" cy="2349163"/>
          </a:xfrm>
          <a:custGeom>
            <a:avLst/>
            <a:gdLst/>
            <a:ahLst/>
            <a:cxnLst/>
            <a:rect l="l" t="t" r="r" b="b"/>
            <a:pathLst>
              <a:path w="2053168" h="2349163">
                <a:moveTo>
                  <a:pt x="2053169" y="0"/>
                </a:moveTo>
                <a:lnTo>
                  <a:pt x="0" y="0"/>
                </a:lnTo>
                <a:lnTo>
                  <a:pt x="0" y="2349163"/>
                </a:lnTo>
                <a:lnTo>
                  <a:pt x="2053169" y="2349163"/>
                </a:lnTo>
                <a:lnTo>
                  <a:pt x="2053169" y="0"/>
                </a:lnTo>
                <a:close/>
              </a:path>
            </a:pathLst>
          </a:custGeom>
          <a:blipFill>
            <a:blip r:embed="rId5">
              <a:alphaModFix amt="3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7" name="Freeform 7"/>
          <p:cNvSpPr/>
          <p:nvPr/>
        </p:nvSpPr>
        <p:spPr>
          <a:xfrm rot="1051166" flipH="1">
            <a:off x="15230952" y="2200935"/>
            <a:ext cx="2053168" cy="2349163"/>
          </a:xfrm>
          <a:custGeom>
            <a:avLst/>
            <a:gdLst/>
            <a:ahLst/>
            <a:cxnLst/>
            <a:rect l="l" t="t" r="r" b="b"/>
            <a:pathLst>
              <a:path w="2053168" h="2349163">
                <a:moveTo>
                  <a:pt x="2053168" y="0"/>
                </a:moveTo>
                <a:lnTo>
                  <a:pt x="0" y="0"/>
                </a:lnTo>
                <a:lnTo>
                  <a:pt x="0" y="2349163"/>
                </a:lnTo>
                <a:lnTo>
                  <a:pt x="2053168" y="2349163"/>
                </a:lnTo>
                <a:lnTo>
                  <a:pt x="2053168" y="0"/>
                </a:lnTo>
                <a:close/>
              </a:path>
            </a:pathLst>
          </a:custGeom>
          <a:blipFill>
            <a:blip r:embed="rId5">
              <a:alphaModFix amt="3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8" name="Freeform 8"/>
          <p:cNvSpPr/>
          <p:nvPr/>
        </p:nvSpPr>
        <p:spPr>
          <a:xfrm rot="1051166" flipH="1">
            <a:off x="1332209" y="1796964"/>
            <a:ext cx="2053168" cy="2349163"/>
          </a:xfrm>
          <a:custGeom>
            <a:avLst/>
            <a:gdLst/>
            <a:ahLst/>
            <a:cxnLst/>
            <a:rect l="l" t="t" r="r" b="b"/>
            <a:pathLst>
              <a:path w="2053168" h="2349163">
                <a:moveTo>
                  <a:pt x="2053168" y="0"/>
                </a:moveTo>
                <a:lnTo>
                  <a:pt x="0" y="0"/>
                </a:lnTo>
                <a:lnTo>
                  <a:pt x="0" y="2349163"/>
                </a:lnTo>
                <a:lnTo>
                  <a:pt x="2053168" y="2349163"/>
                </a:lnTo>
                <a:lnTo>
                  <a:pt x="2053168" y="0"/>
                </a:lnTo>
                <a:close/>
              </a:path>
            </a:pathLst>
          </a:custGeom>
          <a:blipFill>
            <a:blip r:embed="rId5">
              <a:alphaModFix amt="3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</p:spTree>
  </p:cSld>
  <p:clrMapOvr>
    <a:masterClrMapping/>
  </p:clrMapOvr>
  <p:transition spd="med">
    <p:cover dir="d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B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97915" y="1542415"/>
            <a:ext cx="16892171" cy="8065417"/>
          </a:xfrm>
          <a:custGeom>
            <a:avLst/>
            <a:gdLst/>
            <a:ahLst/>
            <a:cxnLst/>
            <a:rect l="l" t="t" r="r" b="b"/>
            <a:pathLst>
              <a:path w="16892171" h="8065417">
                <a:moveTo>
                  <a:pt x="0" y="0"/>
                </a:moveTo>
                <a:lnTo>
                  <a:pt x="16892170" y="0"/>
                </a:lnTo>
                <a:lnTo>
                  <a:pt x="16892170" y="8065417"/>
                </a:lnTo>
                <a:lnTo>
                  <a:pt x="0" y="806541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TextBox 3"/>
          <p:cNvSpPr txBox="1"/>
          <p:nvPr/>
        </p:nvSpPr>
        <p:spPr>
          <a:xfrm>
            <a:off x="1028700" y="248285"/>
            <a:ext cx="16230600" cy="1294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519"/>
              </a:lnSpc>
            </a:pPr>
            <a:r>
              <a:rPr lang="en-US" sz="6799" b="1" spc="-285">
                <a:solidFill>
                  <a:srgbClr val="090147"/>
                </a:solidFill>
                <a:latin typeface="Arial MT Pro Bold"/>
                <a:ea typeface="Arial MT Pro Bold"/>
                <a:cs typeface="Arial MT Pro Bold"/>
                <a:sym typeface="Arial MT Pro Bold"/>
              </a:rPr>
              <a:t>6. Vista Física</a:t>
            </a:r>
          </a:p>
        </p:txBody>
      </p:sp>
      <p:sp>
        <p:nvSpPr>
          <p:cNvPr id="4" name="Freeform 4"/>
          <p:cNvSpPr/>
          <p:nvPr/>
        </p:nvSpPr>
        <p:spPr>
          <a:xfrm rot="1051166" flipH="1">
            <a:off x="14902623" y="6654588"/>
            <a:ext cx="2053168" cy="2349163"/>
          </a:xfrm>
          <a:custGeom>
            <a:avLst/>
            <a:gdLst/>
            <a:ahLst/>
            <a:cxnLst/>
            <a:rect l="l" t="t" r="r" b="b"/>
            <a:pathLst>
              <a:path w="2053168" h="2349163">
                <a:moveTo>
                  <a:pt x="2053168" y="0"/>
                </a:moveTo>
                <a:lnTo>
                  <a:pt x="0" y="0"/>
                </a:lnTo>
                <a:lnTo>
                  <a:pt x="0" y="2349163"/>
                </a:lnTo>
                <a:lnTo>
                  <a:pt x="2053168" y="2349163"/>
                </a:lnTo>
                <a:lnTo>
                  <a:pt x="2053168" y="0"/>
                </a:lnTo>
                <a:close/>
              </a:path>
            </a:pathLst>
          </a:custGeom>
          <a:blipFill>
            <a:blip r:embed="rId5">
              <a:alphaModFix amt="3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5" name="Freeform 5"/>
          <p:cNvSpPr/>
          <p:nvPr/>
        </p:nvSpPr>
        <p:spPr>
          <a:xfrm rot="1051166" flipH="1">
            <a:off x="1334665" y="6654588"/>
            <a:ext cx="2053168" cy="2349163"/>
          </a:xfrm>
          <a:custGeom>
            <a:avLst/>
            <a:gdLst/>
            <a:ahLst/>
            <a:cxnLst/>
            <a:rect l="l" t="t" r="r" b="b"/>
            <a:pathLst>
              <a:path w="2053168" h="2349163">
                <a:moveTo>
                  <a:pt x="2053169" y="0"/>
                </a:moveTo>
                <a:lnTo>
                  <a:pt x="0" y="0"/>
                </a:lnTo>
                <a:lnTo>
                  <a:pt x="0" y="2349163"/>
                </a:lnTo>
                <a:lnTo>
                  <a:pt x="2053169" y="2349163"/>
                </a:lnTo>
                <a:lnTo>
                  <a:pt x="2053169" y="0"/>
                </a:lnTo>
                <a:close/>
              </a:path>
            </a:pathLst>
          </a:custGeom>
          <a:blipFill>
            <a:blip r:embed="rId5">
              <a:alphaModFix amt="3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6" name="Freeform 6"/>
          <p:cNvSpPr/>
          <p:nvPr/>
        </p:nvSpPr>
        <p:spPr>
          <a:xfrm rot="1051166" flipH="1">
            <a:off x="15230952" y="2200935"/>
            <a:ext cx="2053168" cy="2349163"/>
          </a:xfrm>
          <a:custGeom>
            <a:avLst/>
            <a:gdLst/>
            <a:ahLst/>
            <a:cxnLst/>
            <a:rect l="l" t="t" r="r" b="b"/>
            <a:pathLst>
              <a:path w="2053168" h="2349163">
                <a:moveTo>
                  <a:pt x="2053168" y="0"/>
                </a:moveTo>
                <a:lnTo>
                  <a:pt x="0" y="0"/>
                </a:lnTo>
                <a:lnTo>
                  <a:pt x="0" y="2349163"/>
                </a:lnTo>
                <a:lnTo>
                  <a:pt x="2053168" y="2349163"/>
                </a:lnTo>
                <a:lnTo>
                  <a:pt x="2053168" y="0"/>
                </a:lnTo>
                <a:close/>
              </a:path>
            </a:pathLst>
          </a:custGeom>
          <a:blipFill>
            <a:blip r:embed="rId5">
              <a:alphaModFix amt="3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7" name="Freeform 7"/>
          <p:cNvSpPr/>
          <p:nvPr/>
        </p:nvSpPr>
        <p:spPr>
          <a:xfrm rot="1051166" flipH="1">
            <a:off x="1332209" y="1796964"/>
            <a:ext cx="2053168" cy="2349163"/>
          </a:xfrm>
          <a:custGeom>
            <a:avLst/>
            <a:gdLst/>
            <a:ahLst/>
            <a:cxnLst/>
            <a:rect l="l" t="t" r="r" b="b"/>
            <a:pathLst>
              <a:path w="2053168" h="2349163">
                <a:moveTo>
                  <a:pt x="2053168" y="0"/>
                </a:moveTo>
                <a:lnTo>
                  <a:pt x="0" y="0"/>
                </a:lnTo>
                <a:lnTo>
                  <a:pt x="0" y="2349163"/>
                </a:lnTo>
                <a:lnTo>
                  <a:pt x="2053168" y="2349163"/>
                </a:lnTo>
                <a:lnTo>
                  <a:pt x="2053168" y="0"/>
                </a:lnTo>
                <a:close/>
              </a:path>
            </a:pathLst>
          </a:custGeom>
          <a:blipFill>
            <a:blip r:embed="rId5">
              <a:alphaModFix amt="3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8" name="Freeform 8"/>
          <p:cNvSpPr/>
          <p:nvPr/>
        </p:nvSpPr>
        <p:spPr>
          <a:xfrm>
            <a:off x="3275189" y="2071860"/>
            <a:ext cx="11737622" cy="7006527"/>
          </a:xfrm>
          <a:custGeom>
            <a:avLst/>
            <a:gdLst/>
            <a:ahLst/>
            <a:cxnLst/>
            <a:rect l="l" t="t" r="r" b="b"/>
            <a:pathLst>
              <a:path w="11737622" h="7006527">
                <a:moveTo>
                  <a:pt x="0" y="0"/>
                </a:moveTo>
                <a:lnTo>
                  <a:pt x="11737622" y="0"/>
                </a:lnTo>
                <a:lnTo>
                  <a:pt x="11737622" y="7006527"/>
                </a:lnTo>
                <a:lnTo>
                  <a:pt x="0" y="700652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</p:spTree>
  </p:cSld>
  <p:clrMapOvr>
    <a:masterClrMapping/>
  </p:clrMapOvr>
  <p:transition spd="med">
    <p:cover dir="d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B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292495" y="1353574"/>
            <a:ext cx="4647105" cy="4114800"/>
          </a:xfrm>
          <a:custGeom>
            <a:avLst/>
            <a:gdLst/>
            <a:ahLst/>
            <a:cxnLst/>
            <a:rect l="l" t="t" r="r" b="b"/>
            <a:pathLst>
              <a:path w="4647105" h="4114800">
                <a:moveTo>
                  <a:pt x="0" y="0"/>
                </a:moveTo>
                <a:lnTo>
                  <a:pt x="4647104" y="0"/>
                </a:lnTo>
                <a:lnTo>
                  <a:pt x="464710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Freeform 3"/>
          <p:cNvSpPr/>
          <p:nvPr/>
        </p:nvSpPr>
        <p:spPr>
          <a:xfrm rot="-5400000" flipH="1">
            <a:off x="4441214" y="762548"/>
            <a:ext cx="4647105" cy="4114800"/>
          </a:xfrm>
          <a:custGeom>
            <a:avLst/>
            <a:gdLst/>
            <a:ahLst/>
            <a:cxnLst/>
            <a:rect l="l" t="t" r="r" b="b"/>
            <a:pathLst>
              <a:path w="4647105" h="4114800">
                <a:moveTo>
                  <a:pt x="4647104" y="0"/>
                </a:moveTo>
                <a:lnTo>
                  <a:pt x="0" y="0"/>
                </a:lnTo>
                <a:lnTo>
                  <a:pt x="0" y="4114800"/>
                </a:lnTo>
                <a:lnTo>
                  <a:pt x="4647104" y="4114800"/>
                </a:lnTo>
                <a:lnTo>
                  <a:pt x="4647104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4" name="Freeform 4"/>
          <p:cNvSpPr/>
          <p:nvPr/>
        </p:nvSpPr>
        <p:spPr>
          <a:xfrm>
            <a:off x="1028700" y="1762637"/>
            <a:ext cx="6761726" cy="6761726"/>
          </a:xfrm>
          <a:custGeom>
            <a:avLst/>
            <a:gdLst/>
            <a:ahLst/>
            <a:cxnLst/>
            <a:rect l="l" t="t" r="r" b="b"/>
            <a:pathLst>
              <a:path w="6761726" h="6761726">
                <a:moveTo>
                  <a:pt x="0" y="0"/>
                </a:moveTo>
                <a:lnTo>
                  <a:pt x="6761726" y="0"/>
                </a:lnTo>
                <a:lnTo>
                  <a:pt x="6761726" y="6761726"/>
                </a:lnTo>
                <a:lnTo>
                  <a:pt x="0" y="67617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5" name="Freeform 5"/>
          <p:cNvSpPr/>
          <p:nvPr/>
        </p:nvSpPr>
        <p:spPr>
          <a:xfrm>
            <a:off x="10497574" y="221957"/>
            <a:ext cx="6761726" cy="6761726"/>
          </a:xfrm>
          <a:custGeom>
            <a:avLst/>
            <a:gdLst/>
            <a:ahLst/>
            <a:cxnLst/>
            <a:rect l="l" t="t" r="r" b="b"/>
            <a:pathLst>
              <a:path w="6761726" h="6761726">
                <a:moveTo>
                  <a:pt x="0" y="0"/>
                </a:moveTo>
                <a:lnTo>
                  <a:pt x="6761726" y="0"/>
                </a:lnTo>
                <a:lnTo>
                  <a:pt x="6761726" y="6761726"/>
                </a:lnTo>
                <a:lnTo>
                  <a:pt x="0" y="67617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6" name="Freeform 6"/>
          <p:cNvSpPr/>
          <p:nvPr/>
        </p:nvSpPr>
        <p:spPr>
          <a:xfrm>
            <a:off x="8088229" y="221957"/>
            <a:ext cx="6761726" cy="6761726"/>
          </a:xfrm>
          <a:custGeom>
            <a:avLst/>
            <a:gdLst/>
            <a:ahLst/>
            <a:cxnLst/>
            <a:rect l="l" t="t" r="r" b="b"/>
            <a:pathLst>
              <a:path w="6761726" h="6761726">
                <a:moveTo>
                  <a:pt x="0" y="0"/>
                </a:moveTo>
                <a:lnTo>
                  <a:pt x="6761726" y="0"/>
                </a:lnTo>
                <a:lnTo>
                  <a:pt x="6761726" y="6761726"/>
                </a:lnTo>
                <a:lnTo>
                  <a:pt x="0" y="67617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7" name="Freeform 7"/>
          <p:cNvSpPr/>
          <p:nvPr/>
        </p:nvSpPr>
        <p:spPr>
          <a:xfrm>
            <a:off x="4707366" y="1762637"/>
            <a:ext cx="6761726" cy="6761726"/>
          </a:xfrm>
          <a:custGeom>
            <a:avLst/>
            <a:gdLst/>
            <a:ahLst/>
            <a:cxnLst/>
            <a:rect l="l" t="t" r="r" b="b"/>
            <a:pathLst>
              <a:path w="6761726" h="6761726">
                <a:moveTo>
                  <a:pt x="0" y="0"/>
                </a:moveTo>
                <a:lnTo>
                  <a:pt x="6761726" y="0"/>
                </a:lnTo>
                <a:lnTo>
                  <a:pt x="6761726" y="6761726"/>
                </a:lnTo>
                <a:lnTo>
                  <a:pt x="0" y="67617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8" name="Freeform 8"/>
          <p:cNvSpPr/>
          <p:nvPr/>
        </p:nvSpPr>
        <p:spPr>
          <a:xfrm>
            <a:off x="7825299" y="1762637"/>
            <a:ext cx="6761726" cy="6761726"/>
          </a:xfrm>
          <a:custGeom>
            <a:avLst/>
            <a:gdLst/>
            <a:ahLst/>
            <a:cxnLst/>
            <a:rect l="l" t="t" r="r" b="b"/>
            <a:pathLst>
              <a:path w="6761726" h="6761726">
                <a:moveTo>
                  <a:pt x="0" y="0"/>
                </a:moveTo>
                <a:lnTo>
                  <a:pt x="6761727" y="0"/>
                </a:lnTo>
                <a:lnTo>
                  <a:pt x="6761727" y="6761726"/>
                </a:lnTo>
                <a:lnTo>
                  <a:pt x="0" y="67617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9" name="Freeform 9"/>
          <p:cNvSpPr/>
          <p:nvPr/>
        </p:nvSpPr>
        <p:spPr>
          <a:xfrm>
            <a:off x="10497574" y="1762637"/>
            <a:ext cx="6761726" cy="6761726"/>
          </a:xfrm>
          <a:custGeom>
            <a:avLst/>
            <a:gdLst/>
            <a:ahLst/>
            <a:cxnLst/>
            <a:rect l="l" t="t" r="r" b="b"/>
            <a:pathLst>
              <a:path w="6761726" h="6761726">
                <a:moveTo>
                  <a:pt x="0" y="0"/>
                </a:moveTo>
                <a:lnTo>
                  <a:pt x="6761726" y="0"/>
                </a:lnTo>
                <a:lnTo>
                  <a:pt x="6761726" y="6761726"/>
                </a:lnTo>
                <a:lnTo>
                  <a:pt x="0" y="67617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0" name="Freeform 10"/>
          <p:cNvSpPr/>
          <p:nvPr/>
        </p:nvSpPr>
        <p:spPr>
          <a:xfrm>
            <a:off x="10497574" y="3410974"/>
            <a:ext cx="6761726" cy="6761726"/>
          </a:xfrm>
          <a:custGeom>
            <a:avLst/>
            <a:gdLst/>
            <a:ahLst/>
            <a:cxnLst/>
            <a:rect l="l" t="t" r="r" b="b"/>
            <a:pathLst>
              <a:path w="6761726" h="6761726">
                <a:moveTo>
                  <a:pt x="0" y="0"/>
                </a:moveTo>
                <a:lnTo>
                  <a:pt x="6761726" y="0"/>
                </a:lnTo>
                <a:lnTo>
                  <a:pt x="6761726" y="6761726"/>
                </a:lnTo>
                <a:lnTo>
                  <a:pt x="0" y="67617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1" name="Freeform 11"/>
          <p:cNvSpPr/>
          <p:nvPr/>
        </p:nvSpPr>
        <p:spPr>
          <a:xfrm>
            <a:off x="7116711" y="3410974"/>
            <a:ext cx="6761726" cy="6761726"/>
          </a:xfrm>
          <a:custGeom>
            <a:avLst/>
            <a:gdLst/>
            <a:ahLst/>
            <a:cxnLst/>
            <a:rect l="l" t="t" r="r" b="b"/>
            <a:pathLst>
              <a:path w="6761726" h="6761726">
                <a:moveTo>
                  <a:pt x="0" y="0"/>
                </a:moveTo>
                <a:lnTo>
                  <a:pt x="6761726" y="0"/>
                </a:lnTo>
                <a:lnTo>
                  <a:pt x="6761726" y="6761726"/>
                </a:lnTo>
                <a:lnTo>
                  <a:pt x="0" y="67617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2" name="Freeform 12"/>
          <p:cNvSpPr/>
          <p:nvPr/>
        </p:nvSpPr>
        <p:spPr>
          <a:xfrm>
            <a:off x="4444436" y="3410974"/>
            <a:ext cx="6761726" cy="6761726"/>
          </a:xfrm>
          <a:custGeom>
            <a:avLst/>
            <a:gdLst/>
            <a:ahLst/>
            <a:cxnLst/>
            <a:rect l="l" t="t" r="r" b="b"/>
            <a:pathLst>
              <a:path w="6761726" h="6761726">
                <a:moveTo>
                  <a:pt x="0" y="0"/>
                </a:moveTo>
                <a:lnTo>
                  <a:pt x="6761727" y="0"/>
                </a:lnTo>
                <a:lnTo>
                  <a:pt x="6761727" y="6761726"/>
                </a:lnTo>
                <a:lnTo>
                  <a:pt x="0" y="67617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3" name="Freeform 13"/>
          <p:cNvSpPr/>
          <p:nvPr/>
        </p:nvSpPr>
        <p:spPr>
          <a:xfrm>
            <a:off x="1028700" y="3410974"/>
            <a:ext cx="6761726" cy="6761726"/>
          </a:xfrm>
          <a:custGeom>
            <a:avLst/>
            <a:gdLst/>
            <a:ahLst/>
            <a:cxnLst/>
            <a:rect l="l" t="t" r="r" b="b"/>
            <a:pathLst>
              <a:path w="6761726" h="6761726">
                <a:moveTo>
                  <a:pt x="0" y="0"/>
                </a:moveTo>
                <a:lnTo>
                  <a:pt x="6761726" y="0"/>
                </a:lnTo>
                <a:lnTo>
                  <a:pt x="6761726" y="6761726"/>
                </a:lnTo>
                <a:lnTo>
                  <a:pt x="0" y="67617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4" name="Freeform 14"/>
          <p:cNvSpPr/>
          <p:nvPr/>
        </p:nvSpPr>
        <p:spPr>
          <a:xfrm>
            <a:off x="3041192" y="3742849"/>
            <a:ext cx="579860" cy="591026"/>
          </a:xfrm>
          <a:custGeom>
            <a:avLst/>
            <a:gdLst/>
            <a:ahLst/>
            <a:cxnLst/>
            <a:rect l="l" t="t" r="r" b="b"/>
            <a:pathLst>
              <a:path w="579860" h="591026">
                <a:moveTo>
                  <a:pt x="0" y="0"/>
                </a:moveTo>
                <a:lnTo>
                  <a:pt x="579860" y="0"/>
                </a:lnTo>
                <a:lnTo>
                  <a:pt x="579860" y="591026"/>
                </a:lnTo>
                <a:lnTo>
                  <a:pt x="0" y="5910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5" name="Freeform 15"/>
          <p:cNvSpPr/>
          <p:nvPr/>
        </p:nvSpPr>
        <p:spPr>
          <a:xfrm>
            <a:off x="3041192" y="4371975"/>
            <a:ext cx="579860" cy="591026"/>
          </a:xfrm>
          <a:custGeom>
            <a:avLst/>
            <a:gdLst/>
            <a:ahLst/>
            <a:cxnLst/>
            <a:rect l="l" t="t" r="r" b="b"/>
            <a:pathLst>
              <a:path w="579860" h="591026">
                <a:moveTo>
                  <a:pt x="0" y="0"/>
                </a:moveTo>
                <a:lnTo>
                  <a:pt x="579860" y="0"/>
                </a:lnTo>
                <a:lnTo>
                  <a:pt x="579860" y="591026"/>
                </a:lnTo>
                <a:lnTo>
                  <a:pt x="0" y="5910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6" name="Freeform 16"/>
          <p:cNvSpPr/>
          <p:nvPr/>
        </p:nvSpPr>
        <p:spPr>
          <a:xfrm>
            <a:off x="3041192" y="5001101"/>
            <a:ext cx="579860" cy="591026"/>
          </a:xfrm>
          <a:custGeom>
            <a:avLst/>
            <a:gdLst/>
            <a:ahLst/>
            <a:cxnLst/>
            <a:rect l="l" t="t" r="r" b="b"/>
            <a:pathLst>
              <a:path w="579860" h="591026">
                <a:moveTo>
                  <a:pt x="0" y="0"/>
                </a:moveTo>
                <a:lnTo>
                  <a:pt x="579860" y="0"/>
                </a:lnTo>
                <a:lnTo>
                  <a:pt x="579860" y="591026"/>
                </a:lnTo>
                <a:lnTo>
                  <a:pt x="0" y="5910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7" name="Freeform 17"/>
          <p:cNvSpPr/>
          <p:nvPr/>
        </p:nvSpPr>
        <p:spPr>
          <a:xfrm>
            <a:off x="3041192" y="5630227"/>
            <a:ext cx="579860" cy="591026"/>
          </a:xfrm>
          <a:custGeom>
            <a:avLst/>
            <a:gdLst/>
            <a:ahLst/>
            <a:cxnLst/>
            <a:rect l="l" t="t" r="r" b="b"/>
            <a:pathLst>
              <a:path w="579860" h="591026">
                <a:moveTo>
                  <a:pt x="0" y="0"/>
                </a:moveTo>
                <a:lnTo>
                  <a:pt x="579860" y="0"/>
                </a:lnTo>
                <a:lnTo>
                  <a:pt x="579860" y="591026"/>
                </a:lnTo>
                <a:lnTo>
                  <a:pt x="0" y="5910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8" name="Freeform 18"/>
          <p:cNvSpPr/>
          <p:nvPr/>
        </p:nvSpPr>
        <p:spPr>
          <a:xfrm>
            <a:off x="3041192" y="6259353"/>
            <a:ext cx="579860" cy="591026"/>
          </a:xfrm>
          <a:custGeom>
            <a:avLst/>
            <a:gdLst/>
            <a:ahLst/>
            <a:cxnLst/>
            <a:rect l="l" t="t" r="r" b="b"/>
            <a:pathLst>
              <a:path w="579860" h="591026">
                <a:moveTo>
                  <a:pt x="0" y="0"/>
                </a:moveTo>
                <a:lnTo>
                  <a:pt x="579860" y="0"/>
                </a:lnTo>
                <a:lnTo>
                  <a:pt x="579860" y="591026"/>
                </a:lnTo>
                <a:lnTo>
                  <a:pt x="0" y="5910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9" name="Freeform 19"/>
          <p:cNvSpPr/>
          <p:nvPr/>
        </p:nvSpPr>
        <p:spPr>
          <a:xfrm>
            <a:off x="3041192" y="7564754"/>
            <a:ext cx="579860" cy="591026"/>
          </a:xfrm>
          <a:custGeom>
            <a:avLst/>
            <a:gdLst/>
            <a:ahLst/>
            <a:cxnLst/>
            <a:rect l="l" t="t" r="r" b="b"/>
            <a:pathLst>
              <a:path w="579860" h="591026">
                <a:moveTo>
                  <a:pt x="0" y="0"/>
                </a:moveTo>
                <a:lnTo>
                  <a:pt x="579860" y="0"/>
                </a:lnTo>
                <a:lnTo>
                  <a:pt x="579860" y="591026"/>
                </a:lnTo>
                <a:lnTo>
                  <a:pt x="0" y="5910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20" name="Freeform 20"/>
          <p:cNvSpPr/>
          <p:nvPr/>
        </p:nvSpPr>
        <p:spPr>
          <a:xfrm>
            <a:off x="1856901" y="2377131"/>
            <a:ext cx="13930530" cy="7097219"/>
          </a:xfrm>
          <a:custGeom>
            <a:avLst/>
            <a:gdLst/>
            <a:ahLst/>
            <a:cxnLst/>
            <a:rect l="l" t="t" r="r" b="b"/>
            <a:pathLst>
              <a:path w="13930530" h="7097219">
                <a:moveTo>
                  <a:pt x="0" y="0"/>
                </a:moveTo>
                <a:lnTo>
                  <a:pt x="13930530" y="0"/>
                </a:lnTo>
                <a:lnTo>
                  <a:pt x="13930530" y="7097218"/>
                </a:lnTo>
                <a:lnTo>
                  <a:pt x="0" y="709721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21" name="TextBox 21"/>
          <p:cNvSpPr txBox="1"/>
          <p:nvPr/>
        </p:nvSpPr>
        <p:spPr>
          <a:xfrm>
            <a:off x="1028700" y="248285"/>
            <a:ext cx="16230600" cy="1294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519"/>
              </a:lnSpc>
            </a:pPr>
            <a:r>
              <a:rPr lang="en-US" sz="6799" b="1" spc="-285">
                <a:solidFill>
                  <a:srgbClr val="090147"/>
                </a:solidFill>
                <a:latin typeface="Arial MT Pro Bold"/>
                <a:ea typeface="Arial MT Pro Bold"/>
                <a:cs typeface="Arial MT Pro Bold"/>
                <a:sym typeface="Arial MT Pro Bold"/>
              </a:rPr>
              <a:t>7. Árbol de Navegación</a:t>
            </a:r>
          </a:p>
        </p:txBody>
      </p:sp>
    </p:spTree>
  </p:cSld>
  <p:clrMapOvr>
    <a:masterClrMapping/>
  </p:clrMapOvr>
  <p:transition spd="med">
    <p:cover dir="d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B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1762637"/>
            <a:ext cx="6761726" cy="6761726"/>
          </a:xfrm>
          <a:custGeom>
            <a:avLst/>
            <a:gdLst/>
            <a:ahLst/>
            <a:cxnLst/>
            <a:rect l="l" t="t" r="r" b="b"/>
            <a:pathLst>
              <a:path w="6761726" h="6761726">
                <a:moveTo>
                  <a:pt x="0" y="0"/>
                </a:moveTo>
                <a:lnTo>
                  <a:pt x="6761726" y="0"/>
                </a:lnTo>
                <a:lnTo>
                  <a:pt x="6761726" y="6761726"/>
                </a:lnTo>
                <a:lnTo>
                  <a:pt x="0" y="67617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Freeform 3"/>
          <p:cNvSpPr/>
          <p:nvPr/>
        </p:nvSpPr>
        <p:spPr>
          <a:xfrm>
            <a:off x="4707366" y="1762637"/>
            <a:ext cx="6761726" cy="6761726"/>
          </a:xfrm>
          <a:custGeom>
            <a:avLst/>
            <a:gdLst/>
            <a:ahLst/>
            <a:cxnLst/>
            <a:rect l="l" t="t" r="r" b="b"/>
            <a:pathLst>
              <a:path w="6761726" h="6761726">
                <a:moveTo>
                  <a:pt x="0" y="0"/>
                </a:moveTo>
                <a:lnTo>
                  <a:pt x="6761726" y="0"/>
                </a:lnTo>
                <a:lnTo>
                  <a:pt x="6761726" y="6761726"/>
                </a:lnTo>
                <a:lnTo>
                  <a:pt x="0" y="67617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4" name="Freeform 4"/>
          <p:cNvSpPr/>
          <p:nvPr/>
        </p:nvSpPr>
        <p:spPr>
          <a:xfrm>
            <a:off x="7825299" y="1762637"/>
            <a:ext cx="6761726" cy="6761726"/>
          </a:xfrm>
          <a:custGeom>
            <a:avLst/>
            <a:gdLst/>
            <a:ahLst/>
            <a:cxnLst/>
            <a:rect l="l" t="t" r="r" b="b"/>
            <a:pathLst>
              <a:path w="6761726" h="6761726">
                <a:moveTo>
                  <a:pt x="0" y="0"/>
                </a:moveTo>
                <a:lnTo>
                  <a:pt x="6761727" y="0"/>
                </a:lnTo>
                <a:lnTo>
                  <a:pt x="6761727" y="6761726"/>
                </a:lnTo>
                <a:lnTo>
                  <a:pt x="0" y="67617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5" name="Freeform 5"/>
          <p:cNvSpPr/>
          <p:nvPr/>
        </p:nvSpPr>
        <p:spPr>
          <a:xfrm>
            <a:off x="10497574" y="1762637"/>
            <a:ext cx="6761726" cy="6761726"/>
          </a:xfrm>
          <a:custGeom>
            <a:avLst/>
            <a:gdLst/>
            <a:ahLst/>
            <a:cxnLst/>
            <a:rect l="l" t="t" r="r" b="b"/>
            <a:pathLst>
              <a:path w="6761726" h="6761726">
                <a:moveTo>
                  <a:pt x="0" y="0"/>
                </a:moveTo>
                <a:lnTo>
                  <a:pt x="6761726" y="0"/>
                </a:lnTo>
                <a:lnTo>
                  <a:pt x="6761726" y="6761726"/>
                </a:lnTo>
                <a:lnTo>
                  <a:pt x="0" y="67617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6" name="Freeform 6"/>
          <p:cNvSpPr/>
          <p:nvPr/>
        </p:nvSpPr>
        <p:spPr>
          <a:xfrm>
            <a:off x="10497574" y="3410974"/>
            <a:ext cx="6761726" cy="6761726"/>
          </a:xfrm>
          <a:custGeom>
            <a:avLst/>
            <a:gdLst/>
            <a:ahLst/>
            <a:cxnLst/>
            <a:rect l="l" t="t" r="r" b="b"/>
            <a:pathLst>
              <a:path w="6761726" h="6761726">
                <a:moveTo>
                  <a:pt x="0" y="0"/>
                </a:moveTo>
                <a:lnTo>
                  <a:pt x="6761726" y="0"/>
                </a:lnTo>
                <a:lnTo>
                  <a:pt x="6761726" y="6761726"/>
                </a:lnTo>
                <a:lnTo>
                  <a:pt x="0" y="67617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7" name="Freeform 7"/>
          <p:cNvSpPr/>
          <p:nvPr/>
        </p:nvSpPr>
        <p:spPr>
          <a:xfrm>
            <a:off x="7116711" y="3410974"/>
            <a:ext cx="6761726" cy="6761726"/>
          </a:xfrm>
          <a:custGeom>
            <a:avLst/>
            <a:gdLst/>
            <a:ahLst/>
            <a:cxnLst/>
            <a:rect l="l" t="t" r="r" b="b"/>
            <a:pathLst>
              <a:path w="6761726" h="6761726">
                <a:moveTo>
                  <a:pt x="0" y="0"/>
                </a:moveTo>
                <a:lnTo>
                  <a:pt x="6761726" y="0"/>
                </a:lnTo>
                <a:lnTo>
                  <a:pt x="6761726" y="6761726"/>
                </a:lnTo>
                <a:lnTo>
                  <a:pt x="0" y="67617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8" name="Freeform 8"/>
          <p:cNvSpPr/>
          <p:nvPr/>
        </p:nvSpPr>
        <p:spPr>
          <a:xfrm>
            <a:off x="4444436" y="3410974"/>
            <a:ext cx="6761726" cy="6761726"/>
          </a:xfrm>
          <a:custGeom>
            <a:avLst/>
            <a:gdLst/>
            <a:ahLst/>
            <a:cxnLst/>
            <a:rect l="l" t="t" r="r" b="b"/>
            <a:pathLst>
              <a:path w="6761726" h="6761726">
                <a:moveTo>
                  <a:pt x="0" y="0"/>
                </a:moveTo>
                <a:lnTo>
                  <a:pt x="6761727" y="0"/>
                </a:lnTo>
                <a:lnTo>
                  <a:pt x="6761727" y="6761726"/>
                </a:lnTo>
                <a:lnTo>
                  <a:pt x="0" y="67617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9" name="Freeform 9"/>
          <p:cNvSpPr/>
          <p:nvPr/>
        </p:nvSpPr>
        <p:spPr>
          <a:xfrm>
            <a:off x="1028700" y="3410974"/>
            <a:ext cx="6761726" cy="6761726"/>
          </a:xfrm>
          <a:custGeom>
            <a:avLst/>
            <a:gdLst/>
            <a:ahLst/>
            <a:cxnLst/>
            <a:rect l="l" t="t" r="r" b="b"/>
            <a:pathLst>
              <a:path w="6761726" h="6761726">
                <a:moveTo>
                  <a:pt x="0" y="0"/>
                </a:moveTo>
                <a:lnTo>
                  <a:pt x="6761726" y="0"/>
                </a:lnTo>
                <a:lnTo>
                  <a:pt x="6761726" y="6761726"/>
                </a:lnTo>
                <a:lnTo>
                  <a:pt x="0" y="67617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0" name="Freeform 10"/>
          <p:cNvSpPr/>
          <p:nvPr/>
        </p:nvSpPr>
        <p:spPr>
          <a:xfrm>
            <a:off x="3493371" y="2367726"/>
            <a:ext cx="11301259" cy="5791895"/>
          </a:xfrm>
          <a:custGeom>
            <a:avLst/>
            <a:gdLst/>
            <a:ahLst/>
            <a:cxnLst/>
            <a:rect l="l" t="t" r="r" b="b"/>
            <a:pathLst>
              <a:path w="11301259" h="5791895">
                <a:moveTo>
                  <a:pt x="0" y="0"/>
                </a:moveTo>
                <a:lnTo>
                  <a:pt x="11301258" y="0"/>
                </a:lnTo>
                <a:lnTo>
                  <a:pt x="11301258" y="5791895"/>
                </a:lnTo>
                <a:lnTo>
                  <a:pt x="0" y="579189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1" name="TextBox 11"/>
          <p:cNvSpPr txBox="1"/>
          <p:nvPr/>
        </p:nvSpPr>
        <p:spPr>
          <a:xfrm>
            <a:off x="1028700" y="248285"/>
            <a:ext cx="16230600" cy="1294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519"/>
              </a:lnSpc>
            </a:pPr>
            <a:r>
              <a:rPr lang="en-US" sz="6799" b="1" spc="-285">
                <a:solidFill>
                  <a:srgbClr val="090147"/>
                </a:solidFill>
                <a:latin typeface="Arial MT Pro Bold"/>
                <a:ea typeface="Arial MT Pro Bold"/>
                <a:cs typeface="Arial MT Pro Bold"/>
                <a:sym typeface="Arial MT Pro Bold"/>
              </a:rPr>
              <a:t>8. Casos de Prueba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556277" y="8842057"/>
            <a:ext cx="15175446" cy="6896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sz="3599" b="1" spc="-151">
                <a:solidFill>
                  <a:srgbClr val="FFFFFF"/>
                </a:solidFill>
                <a:latin typeface="Arial MT Pro Bold"/>
                <a:ea typeface="Arial MT Pro Bold"/>
                <a:cs typeface="Arial MT Pro Bold"/>
                <a:sym typeface="Arial MT Pro Bold"/>
              </a:rPr>
              <a:t>CU N°01, Buscar Producto Mediante la Barra de Busqueda</a:t>
            </a:r>
          </a:p>
        </p:txBody>
      </p:sp>
    </p:spTree>
  </p:cSld>
  <p:clrMapOvr>
    <a:masterClrMapping/>
  </p:clrMapOvr>
  <p:transition spd="med">
    <p:cover dir="d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B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1762637"/>
            <a:ext cx="6761726" cy="6761726"/>
          </a:xfrm>
          <a:custGeom>
            <a:avLst/>
            <a:gdLst/>
            <a:ahLst/>
            <a:cxnLst/>
            <a:rect l="l" t="t" r="r" b="b"/>
            <a:pathLst>
              <a:path w="6761726" h="6761726">
                <a:moveTo>
                  <a:pt x="0" y="0"/>
                </a:moveTo>
                <a:lnTo>
                  <a:pt x="6761726" y="0"/>
                </a:lnTo>
                <a:lnTo>
                  <a:pt x="6761726" y="6761726"/>
                </a:lnTo>
                <a:lnTo>
                  <a:pt x="0" y="67617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Freeform 3"/>
          <p:cNvSpPr/>
          <p:nvPr/>
        </p:nvSpPr>
        <p:spPr>
          <a:xfrm>
            <a:off x="4707366" y="1762637"/>
            <a:ext cx="6761726" cy="6761726"/>
          </a:xfrm>
          <a:custGeom>
            <a:avLst/>
            <a:gdLst/>
            <a:ahLst/>
            <a:cxnLst/>
            <a:rect l="l" t="t" r="r" b="b"/>
            <a:pathLst>
              <a:path w="6761726" h="6761726">
                <a:moveTo>
                  <a:pt x="0" y="0"/>
                </a:moveTo>
                <a:lnTo>
                  <a:pt x="6761726" y="0"/>
                </a:lnTo>
                <a:lnTo>
                  <a:pt x="6761726" y="6761726"/>
                </a:lnTo>
                <a:lnTo>
                  <a:pt x="0" y="67617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4" name="Freeform 4"/>
          <p:cNvSpPr/>
          <p:nvPr/>
        </p:nvSpPr>
        <p:spPr>
          <a:xfrm>
            <a:off x="7825299" y="1762637"/>
            <a:ext cx="6761726" cy="6761726"/>
          </a:xfrm>
          <a:custGeom>
            <a:avLst/>
            <a:gdLst/>
            <a:ahLst/>
            <a:cxnLst/>
            <a:rect l="l" t="t" r="r" b="b"/>
            <a:pathLst>
              <a:path w="6761726" h="6761726">
                <a:moveTo>
                  <a:pt x="0" y="0"/>
                </a:moveTo>
                <a:lnTo>
                  <a:pt x="6761727" y="0"/>
                </a:lnTo>
                <a:lnTo>
                  <a:pt x="6761727" y="6761726"/>
                </a:lnTo>
                <a:lnTo>
                  <a:pt x="0" y="67617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5" name="Freeform 5"/>
          <p:cNvSpPr/>
          <p:nvPr/>
        </p:nvSpPr>
        <p:spPr>
          <a:xfrm>
            <a:off x="10497574" y="1762637"/>
            <a:ext cx="6761726" cy="6761726"/>
          </a:xfrm>
          <a:custGeom>
            <a:avLst/>
            <a:gdLst/>
            <a:ahLst/>
            <a:cxnLst/>
            <a:rect l="l" t="t" r="r" b="b"/>
            <a:pathLst>
              <a:path w="6761726" h="6761726">
                <a:moveTo>
                  <a:pt x="0" y="0"/>
                </a:moveTo>
                <a:lnTo>
                  <a:pt x="6761726" y="0"/>
                </a:lnTo>
                <a:lnTo>
                  <a:pt x="6761726" y="6761726"/>
                </a:lnTo>
                <a:lnTo>
                  <a:pt x="0" y="67617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6" name="Freeform 6"/>
          <p:cNvSpPr/>
          <p:nvPr/>
        </p:nvSpPr>
        <p:spPr>
          <a:xfrm>
            <a:off x="10497574" y="3410974"/>
            <a:ext cx="6761726" cy="6761726"/>
          </a:xfrm>
          <a:custGeom>
            <a:avLst/>
            <a:gdLst/>
            <a:ahLst/>
            <a:cxnLst/>
            <a:rect l="l" t="t" r="r" b="b"/>
            <a:pathLst>
              <a:path w="6761726" h="6761726">
                <a:moveTo>
                  <a:pt x="0" y="0"/>
                </a:moveTo>
                <a:lnTo>
                  <a:pt x="6761726" y="0"/>
                </a:lnTo>
                <a:lnTo>
                  <a:pt x="6761726" y="6761726"/>
                </a:lnTo>
                <a:lnTo>
                  <a:pt x="0" y="67617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7" name="Freeform 7"/>
          <p:cNvSpPr/>
          <p:nvPr/>
        </p:nvSpPr>
        <p:spPr>
          <a:xfrm>
            <a:off x="7116711" y="3410974"/>
            <a:ext cx="6761726" cy="6761726"/>
          </a:xfrm>
          <a:custGeom>
            <a:avLst/>
            <a:gdLst/>
            <a:ahLst/>
            <a:cxnLst/>
            <a:rect l="l" t="t" r="r" b="b"/>
            <a:pathLst>
              <a:path w="6761726" h="6761726">
                <a:moveTo>
                  <a:pt x="0" y="0"/>
                </a:moveTo>
                <a:lnTo>
                  <a:pt x="6761726" y="0"/>
                </a:lnTo>
                <a:lnTo>
                  <a:pt x="6761726" y="6761726"/>
                </a:lnTo>
                <a:lnTo>
                  <a:pt x="0" y="67617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8" name="Freeform 8"/>
          <p:cNvSpPr/>
          <p:nvPr/>
        </p:nvSpPr>
        <p:spPr>
          <a:xfrm>
            <a:off x="4444436" y="3410974"/>
            <a:ext cx="6761726" cy="6761726"/>
          </a:xfrm>
          <a:custGeom>
            <a:avLst/>
            <a:gdLst/>
            <a:ahLst/>
            <a:cxnLst/>
            <a:rect l="l" t="t" r="r" b="b"/>
            <a:pathLst>
              <a:path w="6761726" h="6761726">
                <a:moveTo>
                  <a:pt x="0" y="0"/>
                </a:moveTo>
                <a:lnTo>
                  <a:pt x="6761727" y="0"/>
                </a:lnTo>
                <a:lnTo>
                  <a:pt x="6761727" y="6761726"/>
                </a:lnTo>
                <a:lnTo>
                  <a:pt x="0" y="67617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9" name="Freeform 9"/>
          <p:cNvSpPr/>
          <p:nvPr/>
        </p:nvSpPr>
        <p:spPr>
          <a:xfrm>
            <a:off x="1028700" y="3410974"/>
            <a:ext cx="6761726" cy="6761726"/>
          </a:xfrm>
          <a:custGeom>
            <a:avLst/>
            <a:gdLst/>
            <a:ahLst/>
            <a:cxnLst/>
            <a:rect l="l" t="t" r="r" b="b"/>
            <a:pathLst>
              <a:path w="6761726" h="6761726">
                <a:moveTo>
                  <a:pt x="0" y="0"/>
                </a:moveTo>
                <a:lnTo>
                  <a:pt x="6761726" y="0"/>
                </a:lnTo>
                <a:lnTo>
                  <a:pt x="6761726" y="6761726"/>
                </a:lnTo>
                <a:lnTo>
                  <a:pt x="0" y="67617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0" name="Freeform 10"/>
          <p:cNvSpPr/>
          <p:nvPr/>
        </p:nvSpPr>
        <p:spPr>
          <a:xfrm>
            <a:off x="3653469" y="2563292"/>
            <a:ext cx="11704591" cy="6002355"/>
          </a:xfrm>
          <a:custGeom>
            <a:avLst/>
            <a:gdLst/>
            <a:ahLst/>
            <a:cxnLst/>
            <a:rect l="l" t="t" r="r" b="b"/>
            <a:pathLst>
              <a:path w="11704591" h="6002355">
                <a:moveTo>
                  <a:pt x="0" y="0"/>
                </a:moveTo>
                <a:lnTo>
                  <a:pt x="11704591" y="0"/>
                </a:lnTo>
                <a:lnTo>
                  <a:pt x="11704591" y="6002355"/>
                </a:lnTo>
                <a:lnTo>
                  <a:pt x="0" y="600235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1" name="TextBox 11"/>
          <p:cNvSpPr txBox="1"/>
          <p:nvPr/>
        </p:nvSpPr>
        <p:spPr>
          <a:xfrm>
            <a:off x="1028700" y="248285"/>
            <a:ext cx="16230600" cy="1294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519"/>
              </a:lnSpc>
            </a:pPr>
            <a:r>
              <a:rPr lang="en-US" sz="6799" b="1" spc="-285">
                <a:solidFill>
                  <a:srgbClr val="090147"/>
                </a:solidFill>
                <a:latin typeface="Arial MT Pro Bold"/>
                <a:ea typeface="Arial MT Pro Bold"/>
                <a:cs typeface="Arial MT Pro Bold"/>
                <a:sym typeface="Arial MT Pro Bold"/>
              </a:rPr>
              <a:t>8. Casos de Prueba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556277" y="8870632"/>
            <a:ext cx="15175446" cy="16097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59"/>
              </a:lnSpc>
            </a:pPr>
            <a:r>
              <a:rPr lang="en-US" sz="2899" b="1" spc="-121">
                <a:solidFill>
                  <a:srgbClr val="FFFFFF"/>
                </a:solidFill>
                <a:latin typeface="Arial MT Pro Bold"/>
                <a:ea typeface="Arial MT Pro Bold"/>
                <a:cs typeface="Arial MT Pro Bold"/>
                <a:sym typeface="Arial MT Pro Bold"/>
              </a:rPr>
              <a:t>CU N°02, Descubrir Productos mediante Sugerencias en la Barra</a:t>
            </a:r>
          </a:p>
          <a:p>
            <a:pPr algn="ctr">
              <a:lnSpc>
                <a:spcPts val="4059"/>
              </a:lnSpc>
            </a:pPr>
            <a:r>
              <a:rPr lang="en-US" sz="2899" b="1" spc="-121">
                <a:solidFill>
                  <a:srgbClr val="FFFFFF"/>
                </a:solidFill>
                <a:latin typeface="Arial MT Pro Bold"/>
                <a:ea typeface="Arial MT Pro Bold"/>
                <a:cs typeface="Arial MT Pro Bold"/>
                <a:sym typeface="Arial MT Pro Bold"/>
              </a:rPr>
              <a:t>de Búsqueda</a:t>
            </a:r>
          </a:p>
          <a:p>
            <a:pPr algn="ctr">
              <a:lnSpc>
                <a:spcPts val="4339"/>
              </a:lnSpc>
            </a:pPr>
            <a:endParaRPr lang="en-US" sz="2899" b="1" spc="-121">
              <a:solidFill>
                <a:srgbClr val="FFFFFF"/>
              </a:solidFill>
              <a:latin typeface="Arial MT Pro Bold"/>
              <a:ea typeface="Arial MT Pro Bold"/>
              <a:cs typeface="Arial MT Pro Bold"/>
              <a:sym typeface="Arial MT Pro Bold"/>
            </a:endParaRPr>
          </a:p>
        </p:txBody>
      </p:sp>
    </p:spTree>
  </p:cSld>
  <p:clrMapOvr>
    <a:masterClrMapping/>
  </p:clrMapOvr>
  <p:transition spd="med">
    <p:cover dir="d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B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6017818">
            <a:off x="13025062" y="853297"/>
            <a:ext cx="4122295" cy="4114800"/>
          </a:xfrm>
          <a:custGeom>
            <a:avLst/>
            <a:gdLst/>
            <a:ahLst/>
            <a:cxnLst/>
            <a:rect l="l" t="t" r="r" b="b"/>
            <a:pathLst>
              <a:path w="4122295" h="4114800">
                <a:moveTo>
                  <a:pt x="0" y="0"/>
                </a:moveTo>
                <a:lnTo>
                  <a:pt x="4122295" y="0"/>
                </a:lnTo>
                <a:lnTo>
                  <a:pt x="412229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Freeform 3"/>
          <p:cNvSpPr/>
          <p:nvPr/>
        </p:nvSpPr>
        <p:spPr>
          <a:xfrm rot="-10800000">
            <a:off x="7955508" y="8002127"/>
            <a:ext cx="5715000" cy="4114800"/>
          </a:xfrm>
          <a:custGeom>
            <a:avLst/>
            <a:gdLst/>
            <a:ahLst/>
            <a:cxnLst/>
            <a:rect l="l" t="t" r="r" b="b"/>
            <a:pathLst>
              <a:path w="5715000" h="4114800">
                <a:moveTo>
                  <a:pt x="0" y="0"/>
                </a:moveTo>
                <a:lnTo>
                  <a:pt x="5715000" y="0"/>
                </a:lnTo>
                <a:lnTo>
                  <a:pt x="57150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4" name="Freeform 4"/>
          <p:cNvSpPr/>
          <p:nvPr/>
        </p:nvSpPr>
        <p:spPr>
          <a:xfrm rot="-9073772">
            <a:off x="-1377164" y="8229600"/>
            <a:ext cx="5715000" cy="4114800"/>
          </a:xfrm>
          <a:custGeom>
            <a:avLst/>
            <a:gdLst/>
            <a:ahLst/>
            <a:cxnLst/>
            <a:rect l="l" t="t" r="r" b="b"/>
            <a:pathLst>
              <a:path w="5715000" h="4114800">
                <a:moveTo>
                  <a:pt x="0" y="0"/>
                </a:moveTo>
                <a:lnTo>
                  <a:pt x="5715000" y="0"/>
                </a:lnTo>
                <a:lnTo>
                  <a:pt x="57150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5" name="Freeform 5"/>
          <p:cNvSpPr/>
          <p:nvPr/>
        </p:nvSpPr>
        <p:spPr>
          <a:xfrm rot="-9073772">
            <a:off x="3207091" y="8761001"/>
            <a:ext cx="5715000" cy="4114800"/>
          </a:xfrm>
          <a:custGeom>
            <a:avLst/>
            <a:gdLst/>
            <a:ahLst/>
            <a:cxnLst/>
            <a:rect l="l" t="t" r="r" b="b"/>
            <a:pathLst>
              <a:path w="5715000" h="4114800">
                <a:moveTo>
                  <a:pt x="0" y="0"/>
                </a:moveTo>
                <a:lnTo>
                  <a:pt x="5715000" y="0"/>
                </a:lnTo>
                <a:lnTo>
                  <a:pt x="57150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6" name="Freeform 6"/>
          <p:cNvSpPr/>
          <p:nvPr/>
        </p:nvSpPr>
        <p:spPr>
          <a:xfrm rot="-9073772">
            <a:off x="11935514" y="8761001"/>
            <a:ext cx="5715000" cy="4114800"/>
          </a:xfrm>
          <a:custGeom>
            <a:avLst/>
            <a:gdLst/>
            <a:ahLst/>
            <a:cxnLst/>
            <a:rect l="l" t="t" r="r" b="b"/>
            <a:pathLst>
              <a:path w="5715000" h="4114800">
                <a:moveTo>
                  <a:pt x="0" y="0"/>
                </a:moveTo>
                <a:lnTo>
                  <a:pt x="5715000" y="0"/>
                </a:lnTo>
                <a:lnTo>
                  <a:pt x="57150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CL"/>
          </a:p>
        </p:txBody>
      </p:sp>
      <p:sp>
        <p:nvSpPr>
          <p:cNvPr id="7" name="Freeform 7"/>
          <p:cNvSpPr/>
          <p:nvPr/>
        </p:nvSpPr>
        <p:spPr>
          <a:xfrm rot="9055696">
            <a:off x="15430500" y="8237519"/>
            <a:ext cx="5715000" cy="4114800"/>
          </a:xfrm>
          <a:custGeom>
            <a:avLst/>
            <a:gdLst/>
            <a:ahLst/>
            <a:cxnLst/>
            <a:rect l="l" t="t" r="r" b="b"/>
            <a:pathLst>
              <a:path w="5715000" h="4114800">
                <a:moveTo>
                  <a:pt x="0" y="0"/>
                </a:moveTo>
                <a:lnTo>
                  <a:pt x="5715000" y="0"/>
                </a:lnTo>
                <a:lnTo>
                  <a:pt x="57150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8" name="Freeform 8"/>
          <p:cNvSpPr/>
          <p:nvPr/>
        </p:nvSpPr>
        <p:spPr>
          <a:xfrm>
            <a:off x="1028700" y="6738935"/>
            <a:ext cx="3377018" cy="1801444"/>
          </a:xfrm>
          <a:custGeom>
            <a:avLst/>
            <a:gdLst/>
            <a:ahLst/>
            <a:cxnLst/>
            <a:rect l="l" t="t" r="r" b="b"/>
            <a:pathLst>
              <a:path w="3377018" h="1801444">
                <a:moveTo>
                  <a:pt x="0" y="0"/>
                </a:moveTo>
                <a:lnTo>
                  <a:pt x="3377018" y="0"/>
                </a:lnTo>
                <a:lnTo>
                  <a:pt x="3377018" y="1801444"/>
                </a:lnTo>
                <a:lnTo>
                  <a:pt x="0" y="180144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30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9" name="TextBox 9"/>
          <p:cNvSpPr txBox="1"/>
          <p:nvPr/>
        </p:nvSpPr>
        <p:spPr>
          <a:xfrm>
            <a:off x="1480336" y="248285"/>
            <a:ext cx="15778964" cy="1294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19"/>
              </a:lnSpc>
            </a:pPr>
            <a:r>
              <a:rPr lang="en-US" sz="6799" b="1" spc="-285">
                <a:solidFill>
                  <a:srgbClr val="090147"/>
                </a:solidFill>
                <a:latin typeface="Arial MT Pro Bold"/>
                <a:ea typeface="Arial MT Pro Bold"/>
                <a:cs typeface="Arial MT Pro Bold"/>
                <a:sym typeface="Arial MT Pro Bold"/>
              </a:rPr>
              <a:t>Índice de Contenidos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443164" y="1196055"/>
            <a:ext cx="15401672" cy="80016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840"/>
              </a:lnSpc>
            </a:pPr>
            <a:r>
              <a:rPr lang="en-US" sz="5600" spc="-235">
                <a:solidFill>
                  <a:srgbClr val="090147"/>
                </a:solidFill>
                <a:latin typeface="Arial MT Pro"/>
                <a:ea typeface="Arial MT Pro"/>
                <a:cs typeface="Arial MT Pro"/>
                <a:sym typeface="Arial MT Pro"/>
              </a:rPr>
              <a:t>   1. Casos de Uso</a:t>
            </a:r>
          </a:p>
          <a:p>
            <a:pPr algn="l">
              <a:lnSpc>
                <a:spcPts val="7840"/>
              </a:lnSpc>
            </a:pPr>
            <a:r>
              <a:rPr lang="en-US" sz="5600" spc="-235">
                <a:solidFill>
                  <a:srgbClr val="090147"/>
                </a:solidFill>
                <a:latin typeface="Arial MT Pro"/>
                <a:ea typeface="Arial MT Pro"/>
                <a:cs typeface="Arial MT Pro"/>
                <a:sym typeface="Arial MT Pro"/>
              </a:rPr>
              <a:t>           1.1 CU N°03: Consultar Detalles de un</a:t>
            </a:r>
          </a:p>
          <a:p>
            <a:pPr algn="l">
              <a:lnSpc>
                <a:spcPts val="7840"/>
              </a:lnSpc>
            </a:pPr>
            <a:r>
              <a:rPr lang="en-US" sz="5600" spc="-235">
                <a:solidFill>
                  <a:srgbClr val="090147"/>
                </a:solidFill>
                <a:latin typeface="Arial MT Pro"/>
                <a:ea typeface="Arial MT Pro"/>
                <a:cs typeface="Arial MT Pro"/>
                <a:sym typeface="Arial MT Pro"/>
              </a:rPr>
              <a:t>                  Producto desde el Catálogo</a:t>
            </a:r>
          </a:p>
          <a:p>
            <a:pPr algn="l">
              <a:lnSpc>
                <a:spcPts val="7840"/>
              </a:lnSpc>
            </a:pPr>
            <a:r>
              <a:rPr lang="en-US" sz="5600" spc="-235">
                <a:solidFill>
                  <a:srgbClr val="090147"/>
                </a:solidFill>
                <a:latin typeface="Arial MT Pro"/>
                <a:ea typeface="Arial MT Pro"/>
                <a:cs typeface="Arial MT Pro"/>
                <a:sym typeface="Arial MT Pro"/>
              </a:rPr>
              <a:t>   2. Product Backlog List</a:t>
            </a:r>
          </a:p>
          <a:p>
            <a:pPr algn="l">
              <a:lnSpc>
                <a:spcPts val="7840"/>
              </a:lnSpc>
            </a:pPr>
            <a:r>
              <a:rPr lang="en-US" sz="5600" spc="-235">
                <a:solidFill>
                  <a:srgbClr val="090147"/>
                </a:solidFill>
                <a:latin typeface="Arial MT Pro"/>
                <a:ea typeface="Arial MT Pro"/>
                <a:cs typeface="Arial MT Pro"/>
                <a:sym typeface="Arial MT Pro"/>
              </a:rPr>
              <a:t>   3. Vista Lógica</a:t>
            </a:r>
          </a:p>
          <a:p>
            <a:pPr algn="l">
              <a:lnSpc>
                <a:spcPts val="7840"/>
              </a:lnSpc>
            </a:pPr>
            <a:r>
              <a:rPr lang="en-US" sz="5600" spc="-235">
                <a:solidFill>
                  <a:srgbClr val="090147"/>
                </a:solidFill>
                <a:latin typeface="Arial MT Pro"/>
                <a:ea typeface="Arial MT Pro"/>
                <a:cs typeface="Arial MT Pro"/>
                <a:sym typeface="Arial MT Pro"/>
              </a:rPr>
              <a:t>           3.1 Diagrama de Clases</a:t>
            </a:r>
          </a:p>
          <a:p>
            <a:pPr algn="l">
              <a:lnSpc>
                <a:spcPts val="7840"/>
              </a:lnSpc>
            </a:pPr>
            <a:r>
              <a:rPr lang="en-US" sz="5600" spc="-235">
                <a:solidFill>
                  <a:srgbClr val="090147"/>
                </a:solidFill>
                <a:latin typeface="Arial MT Pro"/>
                <a:ea typeface="Arial MT Pro"/>
                <a:cs typeface="Arial MT Pro"/>
                <a:sym typeface="Arial MT Pro"/>
              </a:rPr>
              <a:t>           3.2 Modelo de Datos</a:t>
            </a:r>
          </a:p>
          <a:p>
            <a:pPr algn="l">
              <a:lnSpc>
                <a:spcPts val="7840"/>
              </a:lnSpc>
            </a:pPr>
            <a:r>
              <a:rPr lang="en-US" sz="5600" spc="-235">
                <a:solidFill>
                  <a:srgbClr val="090147"/>
                </a:solidFill>
                <a:latin typeface="Arial MT Pro"/>
                <a:ea typeface="Arial MT Pro"/>
                <a:cs typeface="Arial MT Pro"/>
                <a:sym typeface="Arial MT Pro"/>
              </a:rPr>
              <a:t>   4. Vista de Proceso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6649977" y="1196055"/>
            <a:ext cx="828928" cy="80016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40"/>
              </a:lnSpc>
            </a:pPr>
            <a:r>
              <a:rPr lang="en-US" sz="5600" spc="-235">
                <a:solidFill>
                  <a:srgbClr val="090147"/>
                </a:solidFill>
                <a:latin typeface="Arial MT Pro"/>
                <a:ea typeface="Arial MT Pro"/>
                <a:cs typeface="Arial MT Pro"/>
                <a:sym typeface="Arial MT Pro"/>
              </a:rPr>
              <a:t>4</a:t>
            </a:r>
          </a:p>
          <a:p>
            <a:pPr algn="ctr">
              <a:lnSpc>
                <a:spcPts val="7840"/>
              </a:lnSpc>
            </a:pPr>
            <a:r>
              <a:rPr lang="en-US" sz="5600" spc="-235">
                <a:solidFill>
                  <a:srgbClr val="090147"/>
                </a:solidFill>
                <a:latin typeface="Arial MT Pro"/>
                <a:ea typeface="Arial MT Pro"/>
                <a:cs typeface="Arial MT Pro"/>
                <a:sym typeface="Arial MT Pro"/>
              </a:rPr>
              <a:t>5</a:t>
            </a:r>
          </a:p>
          <a:p>
            <a:pPr algn="ctr">
              <a:lnSpc>
                <a:spcPts val="7840"/>
              </a:lnSpc>
            </a:pPr>
            <a:endParaRPr lang="en-US" sz="5600" spc="-235">
              <a:solidFill>
                <a:srgbClr val="090147"/>
              </a:solidFill>
              <a:latin typeface="Arial MT Pro"/>
              <a:ea typeface="Arial MT Pro"/>
              <a:cs typeface="Arial MT Pro"/>
              <a:sym typeface="Arial MT Pro"/>
            </a:endParaRPr>
          </a:p>
          <a:p>
            <a:pPr algn="ctr">
              <a:lnSpc>
                <a:spcPts val="7840"/>
              </a:lnSpc>
            </a:pPr>
            <a:r>
              <a:rPr lang="en-US" sz="5600" spc="-235">
                <a:solidFill>
                  <a:srgbClr val="090147"/>
                </a:solidFill>
                <a:latin typeface="Arial MT Pro"/>
                <a:ea typeface="Arial MT Pro"/>
                <a:cs typeface="Arial MT Pro"/>
                <a:sym typeface="Arial MT Pro"/>
              </a:rPr>
              <a:t>6</a:t>
            </a:r>
          </a:p>
          <a:p>
            <a:pPr algn="ctr">
              <a:lnSpc>
                <a:spcPts val="7840"/>
              </a:lnSpc>
            </a:pPr>
            <a:r>
              <a:rPr lang="en-US" sz="5600" spc="-235">
                <a:solidFill>
                  <a:srgbClr val="090147"/>
                </a:solidFill>
                <a:latin typeface="Arial MT Pro"/>
                <a:ea typeface="Arial MT Pro"/>
                <a:cs typeface="Arial MT Pro"/>
                <a:sym typeface="Arial MT Pro"/>
              </a:rPr>
              <a:t>7</a:t>
            </a:r>
          </a:p>
          <a:p>
            <a:pPr algn="ctr">
              <a:lnSpc>
                <a:spcPts val="7840"/>
              </a:lnSpc>
            </a:pPr>
            <a:r>
              <a:rPr lang="en-US" sz="5600" spc="-235">
                <a:solidFill>
                  <a:srgbClr val="090147"/>
                </a:solidFill>
                <a:latin typeface="Arial MT Pro"/>
                <a:ea typeface="Arial MT Pro"/>
                <a:cs typeface="Arial MT Pro"/>
                <a:sym typeface="Arial MT Pro"/>
              </a:rPr>
              <a:t>8</a:t>
            </a:r>
          </a:p>
          <a:p>
            <a:pPr algn="ctr">
              <a:lnSpc>
                <a:spcPts val="7840"/>
              </a:lnSpc>
              <a:spcBef>
                <a:spcPct val="0"/>
              </a:spcBef>
            </a:pPr>
            <a:r>
              <a:rPr lang="en-US" sz="5600" spc="-235">
                <a:solidFill>
                  <a:srgbClr val="090147"/>
                </a:solidFill>
                <a:latin typeface="Arial MT Pro"/>
                <a:ea typeface="Arial MT Pro"/>
                <a:cs typeface="Arial MT Pro"/>
                <a:sym typeface="Arial MT Pro"/>
              </a:rPr>
              <a:t>9</a:t>
            </a:r>
          </a:p>
          <a:p>
            <a:pPr algn="ctr">
              <a:lnSpc>
                <a:spcPts val="7840"/>
              </a:lnSpc>
              <a:spcBef>
                <a:spcPct val="0"/>
              </a:spcBef>
            </a:pPr>
            <a:r>
              <a:rPr lang="en-US" sz="5600" spc="-235">
                <a:solidFill>
                  <a:srgbClr val="090147"/>
                </a:solidFill>
                <a:latin typeface="Arial MT Pro"/>
                <a:ea typeface="Arial MT Pro"/>
                <a:cs typeface="Arial MT Pro"/>
                <a:sym typeface="Arial MT Pro"/>
              </a:rPr>
              <a:t>10</a:t>
            </a:r>
          </a:p>
        </p:txBody>
      </p:sp>
    </p:spTree>
  </p:cSld>
  <p:clrMapOvr>
    <a:masterClrMapping/>
  </p:clrMapOvr>
  <p:transition spd="med">
    <p:cover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B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1762637"/>
            <a:ext cx="6761726" cy="6761726"/>
          </a:xfrm>
          <a:custGeom>
            <a:avLst/>
            <a:gdLst/>
            <a:ahLst/>
            <a:cxnLst/>
            <a:rect l="l" t="t" r="r" b="b"/>
            <a:pathLst>
              <a:path w="6761726" h="6761726">
                <a:moveTo>
                  <a:pt x="0" y="0"/>
                </a:moveTo>
                <a:lnTo>
                  <a:pt x="6761726" y="0"/>
                </a:lnTo>
                <a:lnTo>
                  <a:pt x="6761726" y="6761726"/>
                </a:lnTo>
                <a:lnTo>
                  <a:pt x="0" y="67617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Freeform 3"/>
          <p:cNvSpPr/>
          <p:nvPr/>
        </p:nvSpPr>
        <p:spPr>
          <a:xfrm>
            <a:off x="4707366" y="1762637"/>
            <a:ext cx="6761726" cy="6761726"/>
          </a:xfrm>
          <a:custGeom>
            <a:avLst/>
            <a:gdLst/>
            <a:ahLst/>
            <a:cxnLst/>
            <a:rect l="l" t="t" r="r" b="b"/>
            <a:pathLst>
              <a:path w="6761726" h="6761726">
                <a:moveTo>
                  <a:pt x="0" y="0"/>
                </a:moveTo>
                <a:lnTo>
                  <a:pt x="6761726" y="0"/>
                </a:lnTo>
                <a:lnTo>
                  <a:pt x="6761726" y="6761726"/>
                </a:lnTo>
                <a:lnTo>
                  <a:pt x="0" y="67617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4" name="Freeform 4"/>
          <p:cNvSpPr/>
          <p:nvPr/>
        </p:nvSpPr>
        <p:spPr>
          <a:xfrm>
            <a:off x="7825299" y="1762637"/>
            <a:ext cx="6761726" cy="6761726"/>
          </a:xfrm>
          <a:custGeom>
            <a:avLst/>
            <a:gdLst/>
            <a:ahLst/>
            <a:cxnLst/>
            <a:rect l="l" t="t" r="r" b="b"/>
            <a:pathLst>
              <a:path w="6761726" h="6761726">
                <a:moveTo>
                  <a:pt x="0" y="0"/>
                </a:moveTo>
                <a:lnTo>
                  <a:pt x="6761727" y="0"/>
                </a:lnTo>
                <a:lnTo>
                  <a:pt x="6761727" y="6761726"/>
                </a:lnTo>
                <a:lnTo>
                  <a:pt x="0" y="67617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5" name="Freeform 5"/>
          <p:cNvSpPr/>
          <p:nvPr/>
        </p:nvSpPr>
        <p:spPr>
          <a:xfrm>
            <a:off x="10497574" y="1762637"/>
            <a:ext cx="6761726" cy="6761726"/>
          </a:xfrm>
          <a:custGeom>
            <a:avLst/>
            <a:gdLst/>
            <a:ahLst/>
            <a:cxnLst/>
            <a:rect l="l" t="t" r="r" b="b"/>
            <a:pathLst>
              <a:path w="6761726" h="6761726">
                <a:moveTo>
                  <a:pt x="0" y="0"/>
                </a:moveTo>
                <a:lnTo>
                  <a:pt x="6761726" y="0"/>
                </a:lnTo>
                <a:lnTo>
                  <a:pt x="6761726" y="6761726"/>
                </a:lnTo>
                <a:lnTo>
                  <a:pt x="0" y="67617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6" name="Freeform 6"/>
          <p:cNvSpPr/>
          <p:nvPr/>
        </p:nvSpPr>
        <p:spPr>
          <a:xfrm>
            <a:off x="10497574" y="3410974"/>
            <a:ext cx="6761726" cy="6761726"/>
          </a:xfrm>
          <a:custGeom>
            <a:avLst/>
            <a:gdLst/>
            <a:ahLst/>
            <a:cxnLst/>
            <a:rect l="l" t="t" r="r" b="b"/>
            <a:pathLst>
              <a:path w="6761726" h="6761726">
                <a:moveTo>
                  <a:pt x="0" y="0"/>
                </a:moveTo>
                <a:lnTo>
                  <a:pt x="6761726" y="0"/>
                </a:lnTo>
                <a:lnTo>
                  <a:pt x="6761726" y="6761726"/>
                </a:lnTo>
                <a:lnTo>
                  <a:pt x="0" y="67617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7" name="Freeform 7"/>
          <p:cNvSpPr/>
          <p:nvPr/>
        </p:nvSpPr>
        <p:spPr>
          <a:xfrm>
            <a:off x="7116711" y="3410974"/>
            <a:ext cx="6761726" cy="6761726"/>
          </a:xfrm>
          <a:custGeom>
            <a:avLst/>
            <a:gdLst/>
            <a:ahLst/>
            <a:cxnLst/>
            <a:rect l="l" t="t" r="r" b="b"/>
            <a:pathLst>
              <a:path w="6761726" h="6761726">
                <a:moveTo>
                  <a:pt x="0" y="0"/>
                </a:moveTo>
                <a:lnTo>
                  <a:pt x="6761726" y="0"/>
                </a:lnTo>
                <a:lnTo>
                  <a:pt x="6761726" y="6761726"/>
                </a:lnTo>
                <a:lnTo>
                  <a:pt x="0" y="67617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8" name="Freeform 8"/>
          <p:cNvSpPr/>
          <p:nvPr/>
        </p:nvSpPr>
        <p:spPr>
          <a:xfrm>
            <a:off x="4444436" y="3410974"/>
            <a:ext cx="6761726" cy="6761726"/>
          </a:xfrm>
          <a:custGeom>
            <a:avLst/>
            <a:gdLst/>
            <a:ahLst/>
            <a:cxnLst/>
            <a:rect l="l" t="t" r="r" b="b"/>
            <a:pathLst>
              <a:path w="6761726" h="6761726">
                <a:moveTo>
                  <a:pt x="0" y="0"/>
                </a:moveTo>
                <a:lnTo>
                  <a:pt x="6761727" y="0"/>
                </a:lnTo>
                <a:lnTo>
                  <a:pt x="6761727" y="6761726"/>
                </a:lnTo>
                <a:lnTo>
                  <a:pt x="0" y="67617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9" name="Freeform 9"/>
          <p:cNvSpPr/>
          <p:nvPr/>
        </p:nvSpPr>
        <p:spPr>
          <a:xfrm>
            <a:off x="1028700" y="3410974"/>
            <a:ext cx="6761726" cy="6761726"/>
          </a:xfrm>
          <a:custGeom>
            <a:avLst/>
            <a:gdLst/>
            <a:ahLst/>
            <a:cxnLst/>
            <a:rect l="l" t="t" r="r" b="b"/>
            <a:pathLst>
              <a:path w="6761726" h="6761726">
                <a:moveTo>
                  <a:pt x="0" y="0"/>
                </a:moveTo>
                <a:lnTo>
                  <a:pt x="6761726" y="0"/>
                </a:lnTo>
                <a:lnTo>
                  <a:pt x="6761726" y="6761726"/>
                </a:lnTo>
                <a:lnTo>
                  <a:pt x="0" y="67617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0" name="Freeform 10"/>
          <p:cNvSpPr/>
          <p:nvPr/>
        </p:nvSpPr>
        <p:spPr>
          <a:xfrm>
            <a:off x="2089727" y="2295926"/>
            <a:ext cx="6652682" cy="6228437"/>
          </a:xfrm>
          <a:custGeom>
            <a:avLst/>
            <a:gdLst/>
            <a:ahLst/>
            <a:cxnLst/>
            <a:rect l="l" t="t" r="r" b="b"/>
            <a:pathLst>
              <a:path w="6652682" h="6228437">
                <a:moveTo>
                  <a:pt x="0" y="0"/>
                </a:moveTo>
                <a:lnTo>
                  <a:pt x="6652682" y="0"/>
                </a:lnTo>
                <a:lnTo>
                  <a:pt x="6652682" y="6228437"/>
                </a:lnTo>
                <a:lnTo>
                  <a:pt x="0" y="622843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1655" r="-40966" b="-31"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1" name="Freeform 11"/>
          <p:cNvSpPr/>
          <p:nvPr/>
        </p:nvSpPr>
        <p:spPr>
          <a:xfrm>
            <a:off x="9794707" y="2295926"/>
            <a:ext cx="6056282" cy="6228437"/>
          </a:xfrm>
          <a:custGeom>
            <a:avLst/>
            <a:gdLst/>
            <a:ahLst/>
            <a:cxnLst/>
            <a:rect l="l" t="t" r="r" b="b"/>
            <a:pathLst>
              <a:path w="6056282" h="6228437">
                <a:moveTo>
                  <a:pt x="0" y="0"/>
                </a:moveTo>
                <a:lnTo>
                  <a:pt x="6056282" y="0"/>
                </a:lnTo>
                <a:lnTo>
                  <a:pt x="6056282" y="6228437"/>
                </a:lnTo>
                <a:lnTo>
                  <a:pt x="0" y="622843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5706"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2" name="TextBox 12"/>
          <p:cNvSpPr txBox="1"/>
          <p:nvPr/>
        </p:nvSpPr>
        <p:spPr>
          <a:xfrm>
            <a:off x="1028700" y="248285"/>
            <a:ext cx="16230600" cy="1294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519"/>
              </a:lnSpc>
            </a:pPr>
            <a:r>
              <a:rPr lang="en-US" sz="6799" b="1" spc="-285">
                <a:solidFill>
                  <a:srgbClr val="090147"/>
                </a:solidFill>
                <a:latin typeface="Arial MT Pro Bold"/>
                <a:ea typeface="Arial MT Pro Bold"/>
                <a:cs typeface="Arial MT Pro Bold"/>
                <a:sym typeface="Arial MT Pro Bold"/>
              </a:rPr>
              <a:t>8. Casos de Prueba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556277" y="8842057"/>
            <a:ext cx="15175446" cy="6896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sz="3599" b="1" spc="-151">
                <a:solidFill>
                  <a:srgbClr val="FFFFFF"/>
                </a:solidFill>
                <a:latin typeface="Arial MT Pro Bold"/>
                <a:ea typeface="Arial MT Pro Bold"/>
                <a:cs typeface="Arial MT Pro Bold"/>
                <a:sym typeface="Arial MT Pro Bold"/>
              </a:rPr>
              <a:t>CU N°03, Consultar Detalles de un Producto desde el Catálogo</a:t>
            </a:r>
          </a:p>
        </p:txBody>
      </p:sp>
    </p:spTree>
  </p:cSld>
  <p:clrMapOvr>
    <a:masterClrMapping/>
  </p:clrMapOvr>
  <p:transition spd="med">
    <p:cover dir="d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B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1762637"/>
            <a:ext cx="6761726" cy="6761726"/>
          </a:xfrm>
          <a:custGeom>
            <a:avLst/>
            <a:gdLst/>
            <a:ahLst/>
            <a:cxnLst/>
            <a:rect l="l" t="t" r="r" b="b"/>
            <a:pathLst>
              <a:path w="6761726" h="6761726">
                <a:moveTo>
                  <a:pt x="0" y="0"/>
                </a:moveTo>
                <a:lnTo>
                  <a:pt x="6761726" y="0"/>
                </a:lnTo>
                <a:lnTo>
                  <a:pt x="6761726" y="6761726"/>
                </a:lnTo>
                <a:lnTo>
                  <a:pt x="0" y="67617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Freeform 3"/>
          <p:cNvSpPr/>
          <p:nvPr/>
        </p:nvSpPr>
        <p:spPr>
          <a:xfrm>
            <a:off x="4707366" y="1762637"/>
            <a:ext cx="6761726" cy="6761726"/>
          </a:xfrm>
          <a:custGeom>
            <a:avLst/>
            <a:gdLst/>
            <a:ahLst/>
            <a:cxnLst/>
            <a:rect l="l" t="t" r="r" b="b"/>
            <a:pathLst>
              <a:path w="6761726" h="6761726">
                <a:moveTo>
                  <a:pt x="0" y="0"/>
                </a:moveTo>
                <a:lnTo>
                  <a:pt x="6761726" y="0"/>
                </a:lnTo>
                <a:lnTo>
                  <a:pt x="6761726" y="6761726"/>
                </a:lnTo>
                <a:lnTo>
                  <a:pt x="0" y="67617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4" name="Freeform 4"/>
          <p:cNvSpPr/>
          <p:nvPr/>
        </p:nvSpPr>
        <p:spPr>
          <a:xfrm>
            <a:off x="7825299" y="1762637"/>
            <a:ext cx="6761726" cy="6761726"/>
          </a:xfrm>
          <a:custGeom>
            <a:avLst/>
            <a:gdLst/>
            <a:ahLst/>
            <a:cxnLst/>
            <a:rect l="l" t="t" r="r" b="b"/>
            <a:pathLst>
              <a:path w="6761726" h="6761726">
                <a:moveTo>
                  <a:pt x="0" y="0"/>
                </a:moveTo>
                <a:lnTo>
                  <a:pt x="6761727" y="0"/>
                </a:lnTo>
                <a:lnTo>
                  <a:pt x="6761727" y="6761726"/>
                </a:lnTo>
                <a:lnTo>
                  <a:pt x="0" y="67617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5" name="Freeform 5"/>
          <p:cNvSpPr/>
          <p:nvPr/>
        </p:nvSpPr>
        <p:spPr>
          <a:xfrm>
            <a:off x="10497574" y="1762637"/>
            <a:ext cx="6761726" cy="6761726"/>
          </a:xfrm>
          <a:custGeom>
            <a:avLst/>
            <a:gdLst/>
            <a:ahLst/>
            <a:cxnLst/>
            <a:rect l="l" t="t" r="r" b="b"/>
            <a:pathLst>
              <a:path w="6761726" h="6761726">
                <a:moveTo>
                  <a:pt x="0" y="0"/>
                </a:moveTo>
                <a:lnTo>
                  <a:pt x="6761726" y="0"/>
                </a:lnTo>
                <a:lnTo>
                  <a:pt x="6761726" y="6761726"/>
                </a:lnTo>
                <a:lnTo>
                  <a:pt x="0" y="67617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6" name="Freeform 6"/>
          <p:cNvSpPr/>
          <p:nvPr/>
        </p:nvSpPr>
        <p:spPr>
          <a:xfrm>
            <a:off x="10497574" y="3410974"/>
            <a:ext cx="6761726" cy="6761726"/>
          </a:xfrm>
          <a:custGeom>
            <a:avLst/>
            <a:gdLst/>
            <a:ahLst/>
            <a:cxnLst/>
            <a:rect l="l" t="t" r="r" b="b"/>
            <a:pathLst>
              <a:path w="6761726" h="6761726">
                <a:moveTo>
                  <a:pt x="0" y="0"/>
                </a:moveTo>
                <a:lnTo>
                  <a:pt x="6761726" y="0"/>
                </a:lnTo>
                <a:lnTo>
                  <a:pt x="6761726" y="6761726"/>
                </a:lnTo>
                <a:lnTo>
                  <a:pt x="0" y="67617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7" name="Freeform 7"/>
          <p:cNvSpPr/>
          <p:nvPr/>
        </p:nvSpPr>
        <p:spPr>
          <a:xfrm>
            <a:off x="7116711" y="3410974"/>
            <a:ext cx="6761726" cy="6761726"/>
          </a:xfrm>
          <a:custGeom>
            <a:avLst/>
            <a:gdLst/>
            <a:ahLst/>
            <a:cxnLst/>
            <a:rect l="l" t="t" r="r" b="b"/>
            <a:pathLst>
              <a:path w="6761726" h="6761726">
                <a:moveTo>
                  <a:pt x="0" y="0"/>
                </a:moveTo>
                <a:lnTo>
                  <a:pt x="6761726" y="0"/>
                </a:lnTo>
                <a:lnTo>
                  <a:pt x="6761726" y="6761726"/>
                </a:lnTo>
                <a:lnTo>
                  <a:pt x="0" y="67617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8" name="Freeform 8"/>
          <p:cNvSpPr/>
          <p:nvPr/>
        </p:nvSpPr>
        <p:spPr>
          <a:xfrm>
            <a:off x="4444436" y="3410974"/>
            <a:ext cx="6761726" cy="6761726"/>
          </a:xfrm>
          <a:custGeom>
            <a:avLst/>
            <a:gdLst/>
            <a:ahLst/>
            <a:cxnLst/>
            <a:rect l="l" t="t" r="r" b="b"/>
            <a:pathLst>
              <a:path w="6761726" h="6761726">
                <a:moveTo>
                  <a:pt x="0" y="0"/>
                </a:moveTo>
                <a:lnTo>
                  <a:pt x="6761727" y="0"/>
                </a:lnTo>
                <a:lnTo>
                  <a:pt x="6761727" y="6761726"/>
                </a:lnTo>
                <a:lnTo>
                  <a:pt x="0" y="67617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9" name="Freeform 9"/>
          <p:cNvSpPr/>
          <p:nvPr/>
        </p:nvSpPr>
        <p:spPr>
          <a:xfrm>
            <a:off x="1028700" y="3410974"/>
            <a:ext cx="6761726" cy="6761726"/>
          </a:xfrm>
          <a:custGeom>
            <a:avLst/>
            <a:gdLst/>
            <a:ahLst/>
            <a:cxnLst/>
            <a:rect l="l" t="t" r="r" b="b"/>
            <a:pathLst>
              <a:path w="6761726" h="6761726">
                <a:moveTo>
                  <a:pt x="0" y="0"/>
                </a:moveTo>
                <a:lnTo>
                  <a:pt x="6761726" y="0"/>
                </a:lnTo>
                <a:lnTo>
                  <a:pt x="6761726" y="6761726"/>
                </a:lnTo>
                <a:lnTo>
                  <a:pt x="0" y="67617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0" name="Freeform 10"/>
          <p:cNvSpPr/>
          <p:nvPr/>
        </p:nvSpPr>
        <p:spPr>
          <a:xfrm>
            <a:off x="4707366" y="2432902"/>
            <a:ext cx="8430993" cy="5880618"/>
          </a:xfrm>
          <a:custGeom>
            <a:avLst/>
            <a:gdLst/>
            <a:ahLst/>
            <a:cxnLst/>
            <a:rect l="l" t="t" r="r" b="b"/>
            <a:pathLst>
              <a:path w="8430993" h="5880618">
                <a:moveTo>
                  <a:pt x="0" y="0"/>
                </a:moveTo>
                <a:lnTo>
                  <a:pt x="8430993" y="0"/>
                </a:lnTo>
                <a:lnTo>
                  <a:pt x="8430993" y="5880618"/>
                </a:lnTo>
                <a:lnTo>
                  <a:pt x="0" y="588061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1" name="TextBox 11"/>
          <p:cNvSpPr txBox="1"/>
          <p:nvPr/>
        </p:nvSpPr>
        <p:spPr>
          <a:xfrm>
            <a:off x="1028700" y="248285"/>
            <a:ext cx="16230600" cy="1294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519"/>
              </a:lnSpc>
            </a:pPr>
            <a:r>
              <a:rPr lang="en-US" sz="6799" b="1" spc="-285">
                <a:solidFill>
                  <a:srgbClr val="090147"/>
                </a:solidFill>
                <a:latin typeface="Arial MT Pro Bold"/>
                <a:ea typeface="Arial MT Pro Bold"/>
                <a:cs typeface="Arial MT Pro Bold"/>
                <a:sym typeface="Arial MT Pro Bold"/>
              </a:rPr>
              <a:t>8. Casos de Prueba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556277" y="9061132"/>
            <a:ext cx="15175446" cy="6896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sz="3599" b="1" spc="-151">
                <a:solidFill>
                  <a:srgbClr val="FFFFFF"/>
                </a:solidFill>
                <a:latin typeface="Arial MT Pro Bold"/>
                <a:ea typeface="Arial MT Pro Bold"/>
                <a:cs typeface="Arial MT Pro Bold"/>
                <a:sym typeface="Arial MT Pro Bold"/>
              </a:rPr>
              <a:t>CU N°30, Habilitar Producto en el Catálogo</a:t>
            </a:r>
          </a:p>
        </p:txBody>
      </p:sp>
    </p:spTree>
  </p:cSld>
  <p:clrMapOvr>
    <a:masterClrMapping/>
  </p:clrMapOvr>
  <p:transition spd="med">
    <p:cover dir="d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B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1762637"/>
            <a:ext cx="6761726" cy="6761726"/>
          </a:xfrm>
          <a:custGeom>
            <a:avLst/>
            <a:gdLst/>
            <a:ahLst/>
            <a:cxnLst/>
            <a:rect l="l" t="t" r="r" b="b"/>
            <a:pathLst>
              <a:path w="6761726" h="6761726">
                <a:moveTo>
                  <a:pt x="0" y="0"/>
                </a:moveTo>
                <a:lnTo>
                  <a:pt x="6761726" y="0"/>
                </a:lnTo>
                <a:lnTo>
                  <a:pt x="6761726" y="6761726"/>
                </a:lnTo>
                <a:lnTo>
                  <a:pt x="0" y="67617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Freeform 3"/>
          <p:cNvSpPr/>
          <p:nvPr/>
        </p:nvSpPr>
        <p:spPr>
          <a:xfrm>
            <a:off x="4707366" y="1762637"/>
            <a:ext cx="6761726" cy="6761726"/>
          </a:xfrm>
          <a:custGeom>
            <a:avLst/>
            <a:gdLst/>
            <a:ahLst/>
            <a:cxnLst/>
            <a:rect l="l" t="t" r="r" b="b"/>
            <a:pathLst>
              <a:path w="6761726" h="6761726">
                <a:moveTo>
                  <a:pt x="0" y="0"/>
                </a:moveTo>
                <a:lnTo>
                  <a:pt x="6761726" y="0"/>
                </a:lnTo>
                <a:lnTo>
                  <a:pt x="6761726" y="6761726"/>
                </a:lnTo>
                <a:lnTo>
                  <a:pt x="0" y="67617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4" name="Freeform 4"/>
          <p:cNvSpPr/>
          <p:nvPr/>
        </p:nvSpPr>
        <p:spPr>
          <a:xfrm>
            <a:off x="7825299" y="1762637"/>
            <a:ext cx="6761726" cy="6761726"/>
          </a:xfrm>
          <a:custGeom>
            <a:avLst/>
            <a:gdLst/>
            <a:ahLst/>
            <a:cxnLst/>
            <a:rect l="l" t="t" r="r" b="b"/>
            <a:pathLst>
              <a:path w="6761726" h="6761726">
                <a:moveTo>
                  <a:pt x="0" y="0"/>
                </a:moveTo>
                <a:lnTo>
                  <a:pt x="6761727" y="0"/>
                </a:lnTo>
                <a:lnTo>
                  <a:pt x="6761727" y="6761726"/>
                </a:lnTo>
                <a:lnTo>
                  <a:pt x="0" y="67617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5" name="Freeform 5"/>
          <p:cNvSpPr/>
          <p:nvPr/>
        </p:nvSpPr>
        <p:spPr>
          <a:xfrm>
            <a:off x="10497574" y="1762637"/>
            <a:ext cx="6761726" cy="6761726"/>
          </a:xfrm>
          <a:custGeom>
            <a:avLst/>
            <a:gdLst/>
            <a:ahLst/>
            <a:cxnLst/>
            <a:rect l="l" t="t" r="r" b="b"/>
            <a:pathLst>
              <a:path w="6761726" h="6761726">
                <a:moveTo>
                  <a:pt x="0" y="0"/>
                </a:moveTo>
                <a:lnTo>
                  <a:pt x="6761726" y="0"/>
                </a:lnTo>
                <a:lnTo>
                  <a:pt x="6761726" y="6761726"/>
                </a:lnTo>
                <a:lnTo>
                  <a:pt x="0" y="67617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6" name="Freeform 6"/>
          <p:cNvSpPr/>
          <p:nvPr/>
        </p:nvSpPr>
        <p:spPr>
          <a:xfrm>
            <a:off x="10497574" y="3410974"/>
            <a:ext cx="6761726" cy="6761726"/>
          </a:xfrm>
          <a:custGeom>
            <a:avLst/>
            <a:gdLst/>
            <a:ahLst/>
            <a:cxnLst/>
            <a:rect l="l" t="t" r="r" b="b"/>
            <a:pathLst>
              <a:path w="6761726" h="6761726">
                <a:moveTo>
                  <a:pt x="0" y="0"/>
                </a:moveTo>
                <a:lnTo>
                  <a:pt x="6761726" y="0"/>
                </a:lnTo>
                <a:lnTo>
                  <a:pt x="6761726" y="6761726"/>
                </a:lnTo>
                <a:lnTo>
                  <a:pt x="0" y="67617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7" name="Freeform 7"/>
          <p:cNvSpPr/>
          <p:nvPr/>
        </p:nvSpPr>
        <p:spPr>
          <a:xfrm>
            <a:off x="7116711" y="3410974"/>
            <a:ext cx="6761726" cy="6761726"/>
          </a:xfrm>
          <a:custGeom>
            <a:avLst/>
            <a:gdLst/>
            <a:ahLst/>
            <a:cxnLst/>
            <a:rect l="l" t="t" r="r" b="b"/>
            <a:pathLst>
              <a:path w="6761726" h="6761726">
                <a:moveTo>
                  <a:pt x="0" y="0"/>
                </a:moveTo>
                <a:lnTo>
                  <a:pt x="6761726" y="0"/>
                </a:lnTo>
                <a:lnTo>
                  <a:pt x="6761726" y="6761726"/>
                </a:lnTo>
                <a:lnTo>
                  <a:pt x="0" y="67617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8" name="Freeform 8"/>
          <p:cNvSpPr/>
          <p:nvPr/>
        </p:nvSpPr>
        <p:spPr>
          <a:xfrm>
            <a:off x="4444436" y="3410974"/>
            <a:ext cx="6761726" cy="6761726"/>
          </a:xfrm>
          <a:custGeom>
            <a:avLst/>
            <a:gdLst/>
            <a:ahLst/>
            <a:cxnLst/>
            <a:rect l="l" t="t" r="r" b="b"/>
            <a:pathLst>
              <a:path w="6761726" h="6761726">
                <a:moveTo>
                  <a:pt x="0" y="0"/>
                </a:moveTo>
                <a:lnTo>
                  <a:pt x="6761727" y="0"/>
                </a:lnTo>
                <a:lnTo>
                  <a:pt x="6761727" y="6761726"/>
                </a:lnTo>
                <a:lnTo>
                  <a:pt x="0" y="67617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9" name="Freeform 9"/>
          <p:cNvSpPr/>
          <p:nvPr/>
        </p:nvSpPr>
        <p:spPr>
          <a:xfrm>
            <a:off x="1028700" y="3410974"/>
            <a:ext cx="6761726" cy="6761726"/>
          </a:xfrm>
          <a:custGeom>
            <a:avLst/>
            <a:gdLst/>
            <a:ahLst/>
            <a:cxnLst/>
            <a:rect l="l" t="t" r="r" b="b"/>
            <a:pathLst>
              <a:path w="6761726" h="6761726">
                <a:moveTo>
                  <a:pt x="0" y="0"/>
                </a:moveTo>
                <a:lnTo>
                  <a:pt x="6761726" y="0"/>
                </a:lnTo>
                <a:lnTo>
                  <a:pt x="6761726" y="6761726"/>
                </a:lnTo>
                <a:lnTo>
                  <a:pt x="0" y="67617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0" name="Freeform 10"/>
          <p:cNvSpPr/>
          <p:nvPr/>
        </p:nvSpPr>
        <p:spPr>
          <a:xfrm>
            <a:off x="4162157" y="2218576"/>
            <a:ext cx="9273217" cy="6305788"/>
          </a:xfrm>
          <a:custGeom>
            <a:avLst/>
            <a:gdLst/>
            <a:ahLst/>
            <a:cxnLst/>
            <a:rect l="l" t="t" r="r" b="b"/>
            <a:pathLst>
              <a:path w="9273217" h="6305788">
                <a:moveTo>
                  <a:pt x="0" y="0"/>
                </a:moveTo>
                <a:lnTo>
                  <a:pt x="9273217" y="0"/>
                </a:lnTo>
                <a:lnTo>
                  <a:pt x="9273217" y="6305787"/>
                </a:lnTo>
                <a:lnTo>
                  <a:pt x="0" y="630578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1" name="TextBox 11"/>
          <p:cNvSpPr txBox="1"/>
          <p:nvPr/>
        </p:nvSpPr>
        <p:spPr>
          <a:xfrm>
            <a:off x="1028700" y="248285"/>
            <a:ext cx="16230600" cy="1294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519"/>
              </a:lnSpc>
            </a:pPr>
            <a:r>
              <a:rPr lang="en-US" sz="6799" b="1" spc="-285">
                <a:solidFill>
                  <a:srgbClr val="090147"/>
                </a:solidFill>
                <a:latin typeface="Arial MT Pro Bold"/>
                <a:ea typeface="Arial MT Pro Bold"/>
                <a:cs typeface="Arial MT Pro Bold"/>
                <a:sym typeface="Arial MT Pro Bold"/>
              </a:rPr>
              <a:t>8. Casos de Prueba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556277" y="8842057"/>
            <a:ext cx="15175446" cy="6896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sz="3599" b="1" spc="-151">
                <a:solidFill>
                  <a:srgbClr val="FFFFFF"/>
                </a:solidFill>
                <a:latin typeface="Arial MT Pro Bold"/>
                <a:ea typeface="Arial MT Pro Bold"/>
                <a:cs typeface="Arial MT Pro Bold"/>
                <a:sym typeface="Arial MT Pro Bold"/>
              </a:rPr>
              <a:t>CU N°31, Deshabilitar Producto en Catálogo</a:t>
            </a:r>
          </a:p>
        </p:txBody>
      </p:sp>
    </p:spTree>
  </p:cSld>
  <p:clrMapOvr>
    <a:masterClrMapping/>
  </p:clrMapOvr>
  <p:transition spd="med">
    <p:cover dir="d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B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1762637"/>
            <a:ext cx="6761726" cy="6761726"/>
          </a:xfrm>
          <a:custGeom>
            <a:avLst/>
            <a:gdLst/>
            <a:ahLst/>
            <a:cxnLst/>
            <a:rect l="l" t="t" r="r" b="b"/>
            <a:pathLst>
              <a:path w="6761726" h="6761726">
                <a:moveTo>
                  <a:pt x="0" y="0"/>
                </a:moveTo>
                <a:lnTo>
                  <a:pt x="6761726" y="0"/>
                </a:lnTo>
                <a:lnTo>
                  <a:pt x="6761726" y="6761726"/>
                </a:lnTo>
                <a:lnTo>
                  <a:pt x="0" y="67617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Freeform 3"/>
          <p:cNvSpPr/>
          <p:nvPr/>
        </p:nvSpPr>
        <p:spPr>
          <a:xfrm>
            <a:off x="4707366" y="1762637"/>
            <a:ext cx="6761726" cy="6761726"/>
          </a:xfrm>
          <a:custGeom>
            <a:avLst/>
            <a:gdLst/>
            <a:ahLst/>
            <a:cxnLst/>
            <a:rect l="l" t="t" r="r" b="b"/>
            <a:pathLst>
              <a:path w="6761726" h="6761726">
                <a:moveTo>
                  <a:pt x="0" y="0"/>
                </a:moveTo>
                <a:lnTo>
                  <a:pt x="6761726" y="0"/>
                </a:lnTo>
                <a:lnTo>
                  <a:pt x="6761726" y="6761726"/>
                </a:lnTo>
                <a:lnTo>
                  <a:pt x="0" y="67617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4" name="Freeform 4"/>
          <p:cNvSpPr/>
          <p:nvPr/>
        </p:nvSpPr>
        <p:spPr>
          <a:xfrm>
            <a:off x="7825299" y="1762637"/>
            <a:ext cx="6761726" cy="6761726"/>
          </a:xfrm>
          <a:custGeom>
            <a:avLst/>
            <a:gdLst/>
            <a:ahLst/>
            <a:cxnLst/>
            <a:rect l="l" t="t" r="r" b="b"/>
            <a:pathLst>
              <a:path w="6761726" h="6761726">
                <a:moveTo>
                  <a:pt x="0" y="0"/>
                </a:moveTo>
                <a:lnTo>
                  <a:pt x="6761727" y="0"/>
                </a:lnTo>
                <a:lnTo>
                  <a:pt x="6761727" y="6761726"/>
                </a:lnTo>
                <a:lnTo>
                  <a:pt x="0" y="67617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5" name="Freeform 5"/>
          <p:cNvSpPr/>
          <p:nvPr/>
        </p:nvSpPr>
        <p:spPr>
          <a:xfrm>
            <a:off x="10497574" y="1762637"/>
            <a:ext cx="6761726" cy="6761726"/>
          </a:xfrm>
          <a:custGeom>
            <a:avLst/>
            <a:gdLst/>
            <a:ahLst/>
            <a:cxnLst/>
            <a:rect l="l" t="t" r="r" b="b"/>
            <a:pathLst>
              <a:path w="6761726" h="6761726">
                <a:moveTo>
                  <a:pt x="0" y="0"/>
                </a:moveTo>
                <a:lnTo>
                  <a:pt x="6761726" y="0"/>
                </a:lnTo>
                <a:lnTo>
                  <a:pt x="6761726" y="6761726"/>
                </a:lnTo>
                <a:lnTo>
                  <a:pt x="0" y="67617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6" name="Freeform 6"/>
          <p:cNvSpPr/>
          <p:nvPr/>
        </p:nvSpPr>
        <p:spPr>
          <a:xfrm>
            <a:off x="10497574" y="3410974"/>
            <a:ext cx="6761726" cy="6761726"/>
          </a:xfrm>
          <a:custGeom>
            <a:avLst/>
            <a:gdLst/>
            <a:ahLst/>
            <a:cxnLst/>
            <a:rect l="l" t="t" r="r" b="b"/>
            <a:pathLst>
              <a:path w="6761726" h="6761726">
                <a:moveTo>
                  <a:pt x="0" y="0"/>
                </a:moveTo>
                <a:lnTo>
                  <a:pt x="6761726" y="0"/>
                </a:lnTo>
                <a:lnTo>
                  <a:pt x="6761726" y="6761726"/>
                </a:lnTo>
                <a:lnTo>
                  <a:pt x="0" y="67617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7" name="Freeform 7"/>
          <p:cNvSpPr/>
          <p:nvPr/>
        </p:nvSpPr>
        <p:spPr>
          <a:xfrm>
            <a:off x="7116711" y="3410974"/>
            <a:ext cx="6761726" cy="6761726"/>
          </a:xfrm>
          <a:custGeom>
            <a:avLst/>
            <a:gdLst/>
            <a:ahLst/>
            <a:cxnLst/>
            <a:rect l="l" t="t" r="r" b="b"/>
            <a:pathLst>
              <a:path w="6761726" h="6761726">
                <a:moveTo>
                  <a:pt x="0" y="0"/>
                </a:moveTo>
                <a:lnTo>
                  <a:pt x="6761726" y="0"/>
                </a:lnTo>
                <a:lnTo>
                  <a:pt x="6761726" y="6761726"/>
                </a:lnTo>
                <a:lnTo>
                  <a:pt x="0" y="67617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8" name="Freeform 8"/>
          <p:cNvSpPr/>
          <p:nvPr/>
        </p:nvSpPr>
        <p:spPr>
          <a:xfrm>
            <a:off x="4444436" y="3410974"/>
            <a:ext cx="6761726" cy="6761726"/>
          </a:xfrm>
          <a:custGeom>
            <a:avLst/>
            <a:gdLst/>
            <a:ahLst/>
            <a:cxnLst/>
            <a:rect l="l" t="t" r="r" b="b"/>
            <a:pathLst>
              <a:path w="6761726" h="6761726">
                <a:moveTo>
                  <a:pt x="0" y="0"/>
                </a:moveTo>
                <a:lnTo>
                  <a:pt x="6761727" y="0"/>
                </a:lnTo>
                <a:lnTo>
                  <a:pt x="6761727" y="6761726"/>
                </a:lnTo>
                <a:lnTo>
                  <a:pt x="0" y="67617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9" name="Freeform 9"/>
          <p:cNvSpPr/>
          <p:nvPr/>
        </p:nvSpPr>
        <p:spPr>
          <a:xfrm>
            <a:off x="1028700" y="3410974"/>
            <a:ext cx="6761726" cy="6761726"/>
          </a:xfrm>
          <a:custGeom>
            <a:avLst/>
            <a:gdLst/>
            <a:ahLst/>
            <a:cxnLst/>
            <a:rect l="l" t="t" r="r" b="b"/>
            <a:pathLst>
              <a:path w="6761726" h="6761726">
                <a:moveTo>
                  <a:pt x="0" y="0"/>
                </a:moveTo>
                <a:lnTo>
                  <a:pt x="6761726" y="0"/>
                </a:lnTo>
                <a:lnTo>
                  <a:pt x="6761726" y="6761726"/>
                </a:lnTo>
                <a:lnTo>
                  <a:pt x="0" y="67617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0" name="Freeform 10"/>
          <p:cNvSpPr/>
          <p:nvPr/>
        </p:nvSpPr>
        <p:spPr>
          <a:xfrm>
            <a:off x="3285767" y="2841307"/>
            <a:ext cx="11301259" cy="4082580"/>
          </a:xfrm>
          <a:custGeom>
            <a:avLst/>
            <a:gdLst/>
            <a:ahLst/>
            <a:cxnLst/>
            <a:rect l="l" t="t" r="r" b="b"/>
            <a:pathLst>
              <a:path w="11301259" h="4082580">
                <a:moveTo>
                  <a:pt x="0" y="0"/>
                </a:moveTo>
                <a:lnTo>
                  <a:pt x="11301259" y="0"/>
                </a:lnTo>
                <a:lnTo>
                  <a:pt x="11301259" y="4082579"/>
                </a:lnTo>
                <a:lnTo>
                  <a:pt x="0" y="408257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1" name="TextBox 11"/>
          <p:cNvSpPr txBox="1"/>
          <p:nvPr/>
        </p:nvSpPr>
        <p:spPr>
          <a:xfrm>
            <a:off x="1028700" y="248285"/>
            <a:ext cx="16230600" cy="1294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519"/>
              </a:lnSpc>
            </a:pPr>
            <a:r>
              <a:rPr lang="en-US" sz="6799" b="1" spc="-285">
                <a:solidFill>
                  <a:srgbClr val="090147"/>
                </a:solidFill>
                <a:latin typeface="Arial MT Pro Bold"/>
                <a:ea typeface="Arial MT Pro Bold"/>
                <a:cs typeface="Arial MT Pro Bold"/>
                <a:sym typeface="Arial MT Pro Bold"/>
              </a:rPr>
              <a:t>8. Casos de Prueba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556277" y="8842057"/>
            <a:ext cx="15175446" cy="13277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sz="3599" b="1" spc="-151">
                <a:solidFill>
                  <a:srgbClr val="FFFFFF"/>
                </a:solidFill>
                <a:latin typeface="Arial MT Pro Bold"/>
                <a:ea typeface="Arial MT Pro Bold"/>
                <a:cs typeface="Arial MT Pro Bold"/>
                <a:sym typeface="Arial MT Pro Bold"/>
              </a:rPr>
              <a:t>CU N°36, Consultar Historial de pedidos desde panel de gestion del personal</a:t>
            </a:r>
          </a:p>
        </p:txBody>
      </p:sp>
    </p:spTree>
  </p:cSld>
  <p:clrMapOvr>
    <a:masterClrMapping/>
  </p:clrMapOvr>
  <p:transition spd="med">
    <p:cover dir="d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B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1762637"/>
            <a:ext cx="6761726" cy="6761726"/>
          </a:xfrm>
          <a:custGeom>
            <a:avLst/>
            <a:gdLst/>
            <a:ahLst/>
            <a:cxnLst/>
            <a:rect l="l" t="t" r="r" b="b"/>
            <a:pathLst>
              <a:path w="6761726" h="6761726">
                <a:moveTo>
                  <a:pt x="0" y="0"/>
                </a:moveTo>
                <a:lnTo>
                  <a:pt x="6761726" y="0"/>
                </a:lnTo>
                <a:lnTo>
                  <a:pt x="6761726" y="6761726"/>
                </a:lnTo>
                <a:lnTo>
                  <a:pt x="0" y="67617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Freeform 3"/>
          <p:cNvSpPr/>
          <p:nvPr/>
        </p:nvSpPr>
        <p:spPr>
          <a:xfrm>
            <a:off x="4707366" y="1762637"/>
            <a:ext cx="6761726" cy="6761726"/>
          </a:xfrm>
          <a:custGeom>
            <a:avLst/>
            <a:gdLst/>
            <a:ahLst/>
            <a:cxnLst/>
            <a:rect l="l" t="t" r="r" b="b"/>
            <a:pathLst>
              <a:path w="6761726" h="6761726">
                <a:moveTo>
                  <a:pt x="0" y="0"/>
                </a:moveTo>
                <a:lnTo>
                  <a:pt x="6761726" y="0"/>
                </a:lnTo>
                <a:lnTo>
                  <a:pt x="6761726" y="6761726"/>
                </a:lnTo>
                <a:lnTo>
                  <a:pt x="0" y="67617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4" name="Freeform 4"/>
          <p:cNvSpPr/>
          <p:nvPr/>
        </p:nvSpPr>
        <p:spPr>
          <a:xfrm>
            <a:off x="7825299" y="1762637"/>
            <a:ext cx="6761726" cy="6761726"/>
          </a:xfrm>
          <a:custGeom>
            <a:avLst/>
            <a:gdLst/>
            <a:ahLst/>
            <a:cxnLst/>
            <a:rect l="l" t="t" r="r" b="b"/>
            <a:pathLst>
              <a:path w="6761726" h="6761726">
                <a:moveTo>
                  <a:pt x="0" y="0"/>
                </a:moveTo>
                <a:lnTo>
                  <a:pt x="6761727" y="0"/>
                </a:lnTo>
                <a:lnTo>
                  <a:pt x="6761727" y="6761726"/>
                </a:lnTo>
                <a:lnTo>
                  <a:pt x="0" y="67617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5" name="Freeform 5"/>
          <p:cNvSpPr/>
          <p:nvPr/>
        </p:nvSpPr>
        <p:spPr>
          <a:xfrm>
            <a:off x="10497574" y="1762637"/>
            <a:ext cx="6761726" cy="6761726"/>
          </a:xfrm>
          <a:custGeom>
            <a:avLst/>
            <a:gdLst/>
            <a:ahLst/>
            <a:cxnLst/>
            <a:rect l="l" t="t" r="r" b="b"/>
            <a:pathLst>
              <a:path w="6761726" h="6761726">
                <a:moveTo>
                  <a:pt x="0" y="0"/>
                </a:moveTo>
                <a:lnTo>
                  <a:pt x="6761726" y="0"/>
                </a:lnTo>
                <a:lnTo>
                  <a:pt x="6761726" y="6761726"/>
                </a:lnTo>
                <a:lnTo>
                  <a:pt x="0" y="67617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6" name="Freeform 6"/>
          <p:cNvSpPr/>
          <p:nvPr/>
        </p:nvSpPr>
        <p:spPr>
          <a:xfrm>
            <a:off x="10497574" y="3410974"/>
            <a:ext cx="6761726" cy="6761726"/>
          </a:xfrm>
          <a:custGeom>
            <a:avLst/>
            <a:gdLst/>
            <a:ahLst/>
            <a:cxnLst/>
            <a:rect l="l" t="t" r="r" b="b"/>
            <a:pathLst>
              <a:path w="6761726" h="6761726">
                <a:moveTo>
                  <a:pt x="0" y="0"/>
                </a:moveTo>
                <a:lnTo>
                  <a:pt x="6761726" y="0"/>
                </a:lnTo>
                <a:lnTo>
                  <a:pt x="6761726" y="6761726"/>
                </a:lnTo>
                <a:lnTo>
                  <a:pt x="0" y="67617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7" name="Freeform 7"/>
          <p:cNvSpPr/>
          <p:nvPr/>
        </p:nvSpPr>
        <p:spPr>
          <a:xfrm>
            <a:off x="7116711" y="3410974"/>
            <a:ext cx="6761726" cy="6761726"/>
          </a:xfrm>
          <a:custGeom>
            <a:avLst/>
            <a:gdLst/>
            <a:ahLst/>
            <a:cxnLst/>
            <a:rect l="l" t="t" r="r" b="b"/>
            <a:pathLst>
              <a:path w="6761726" h="6761726">
                <a:moveTo>
                  <a:pt x="0" y="0"/>
                </a:moveTo>
                <a:lnTo>
                  <a:pt x="6761726" y="0"/>
                </a:lnTo>
                <a:lnTo>
                  <a:pt x="6761726" y="6761726"/>
                </a:lnTo>
                <a:lnTo>
                  <a:pt x="0" y="67617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8" name="Freeform 8"/>
          <p:cNvSpPr/>
          <p:nvPr/>
        </p:nvSpPr>
        <p:spPr>
          <a:xfrm>
            <a:off x="4444436" y="3410974"/>
            <a:ext cx="6761726" cy="6761726"/>
          </a:xfrm>
          <a:custGeom>
            <a:avLst/>
            <a:gdLst/>
            <a:ahLst/>
            <a:cxnLst/>
            <a:rect l="l" t="t" r="r" b="b"/>
            <a:pathLst>
              <a:path w="6761726" h="6761726">
                <a:moveTo>
                  <a:pt x="0" y="0"/>
                </a:moveTo>
                <a:lnTo>
                  <a:pt x="6761727" y="0"/>
                </a:lnTo>
                <a:lnTo>
                  <a:pt x="6761727" y="6761726"/>
                </a:lnTo>
                <a:lnTo>
                  <a:pt x="0" y="67617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9" name="Freeform 9"/>
          <p:cNvSpPr/>
          <p:nvPr/>
        </p:nvSpPr>
        <p:spPr>
          <a:xfrm>
            <a:off x="1028700" y="3410974"/>
            <a:ext cx="6761726" cy="6761726"/>
          </a:xfrm>
          <a:custGeom>
            <a:avLst/>
            <a:gdLst/>
            <a:ahLst/>
            <a:cxnLst/>
            <a:rect l="l" t="t" r="r" b="b"/>
            <a:pathLst>
              <a:path w="6761726" h="6761726">
                <a:moveTo>
                  <a:pt x="0" y="0"/>
                </a:moveTo>
                <a:lnTo>
                  <a:pt x="6761726" y="0"/>
                </a:lnTo>
                <a:lnTo>
                  <a:pt x="6761726" y="6761726"/>
                </a:lnTo>
                <a:lnTo>
                  <a:pt x="0" y="67617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0" name="Freeform 10"/>
          <p:cNvSpPr/>
          <p:nvPr/>
        </p:nvSpPr>
        <p:spPr>
          <a:xfrm>
            <a:off x="1705365" y="2284504"/>
            <a:ext cx="7014986" cy="4972554"/>
          </a:xfrm>
          <a:custGeom>
            <a:avLst/>
            <a:gdLst/>
            <a:ahLst/>
            <a:cxnLst/>
            <a:rect l="l" t="t" r="r" b="b"/>
            <a:pathLst>
              <a:path w="7014986" h="4972554">
                <a:moveTo>
                  <a:pt x="0" y="0"/>
                </a:moveTo>
                <a:lnTo>
                  <a:pt x="7014986" y="0"/>
                </a:lnTo>
                <a:lnTo>
                  <a:pt x="7014986" y="4972554"/>
                </a:lnTo>
                <a:lnTo>
                  <a:pt x="0" y="497255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61101"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1" name="Freeform 11"/>
          <p:cNvSpPr/>
          <p:nvPr/>
        </p:nvSpPr>
        <p:spPr>
          <a:xfrm>
            <a:off x="9511741" y="2284504"/>
            <a:ext cx="7014986" cy="4972554"/>
          </a:xfrm>
          <a:custGeom>
            <a:avLst/>
            <a:gdLst/>
            <a:ahLst/>
            <a:cxnLst/>
            <a:rect l="l" t="t" r="r" b="b"/>
            <a:pathLst>
              <a:path w="7014986" h="4972554">
                <a:moveTo>
                  <a:pt x="0" y="0"/>
                </a:moveTo>
                <a:lnTo>
                  <a:pt x="7014986" y="0"/>
                </a:lnTo>
                <a:lnTo>
                  <a:pt x="7014986" y="4972554"/>
                </a:lnTo>
                <a:lnTo>
                  <a:pt x="0" y="497255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4658" r="-71452"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2" name="TextBox 12"/>
          <p:cNvSpPr txBox="1"/>
          <p:nvPr/>
        </p:nvSpPr>
        <p:spPr>
          <a:xfrm>
            <a:off x="1028700" y="248285"/>
            <a:ext cx="16230600" cy="1294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519"/>
              </a:lnSpc>
            </a:pPr>
            <a:r>
              <a:rPr lang="en-US" sz="6799" b="1" spc="-285">
                <a:solidFill>
                  <a:srgbClr val="090147"/>
                </a:solidFill>
                <a:latin typeface="Arial MT Pro Bold"/>
                <a:ea typeface="Arial MT Pro Bold"/>
                <a:cs typeface="Arial MT Pro Bold"/>
                <a:sym typeface="Arial MT Pro Bold"/>
              </a:rPr>
              <a:t>8. Casos de Prueba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556277" y="8842057"/>
            <a:ext cx="15175446" cy="6896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sz="3599" b="1" spc="-151">
                <a:solidFill>
                  <a:srgbClr val="FFFFFF"/>
                </a:solidFill>
                <a:latin typeface="Arial MT Pro Bold"/>
                <a:ea typeface="Arial MT Pro Bold"/>
                <a:cs typeface="Arial MT Pro Bold"/>
                <a:sym typeface="Arial MT Pro Bold"/>
              </a:rPr>
              <a:t>CU N°47, Eliminar productos de la lista de favoritos</a:t>
            </a:r>
          </a:p>
        </p:txBody>
      </p:sp>
    </p:spTree>
  </p:cSld>
  <p:clrMapOvr>
    <a:masterClrMapping/>
  </p:clrMapOvr>
  <p:transition spd="med">
    <p:cover dir="d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B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1762637"/>
            <a:ext cx="6761726" cy="6761726"/>
          </a:xfrm>
          <a:custGeom>
            <a:avLst/>
            <a:gdLst/>
            <a:ahLst/>
            <a:cxnLst/>
            <a:rect l="l" t="t" r="r" b="b"/>
            <a:pathLst>
              <a:path w="6761726" h="6761726">
                <a:moveTo>
                  <a:pt x="0" y="0"/>
                </a:moveTo>
                <a:lnTo>
                  <a:pt x="6761726" y="0"/>
                </a:lnTo>
                <a:lnTo>
                  <a:pt x="6761726" y="6761726"/>
                </a:lnTo>
                <a:lnTo>
                  <a:pt x="0" y="67617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Freeform 3"/>
          <p:cNvSpPr/>
          <p:nvPr/>
        </p:nvSpPr>
        <p:spPr>
          <a:xfrm>
            <a:off x="4707366" y="1762637"/>
            <a:ext cx="6761726" cy="6761726"/>
          </a:xfrm>
          <a:custGeom>
            <a:avLst/>
            <a:gdLst/>
            <a:ahLst/>
            <a:cxnLst/>
            <a:rect l="l" t="t" r="r" b="b"/>
            <a:pathLst>
              <a:path w="6761726" h="6761726">
                <a:moveTo>
                  <a:pt x="0" y="0"/>
                </a:moveTo>
                <a:lnTo>
                  <a:pt x="6761726" y="0"/>
                </a:lnTo>
                <a:lnTo>
                  <a:pt x="6761726" y="6761726"/>
                </a:lnTo>
                <a:lnTo>
                  <a:pt x="0" y="67617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4" name="Freeform 4"/>
          <p:cNvSpPr/>
          <p:nvPr/>
        </p:nvSpPr>
        <p:spPr>
          <a:xfrm>
            <a:off x="7825299" y="1762637"/>
            <a:ext cx="6761726" cy="6761726"/>
          </a:xfrm>
          <a:custGeom>
            <a:avLst/>
            <a:gdLst/>
            <a:ahLst/>
            <a:cxnLst/>
            <a:rect l="l" t="t" r="r" b="b"/>
            <a:pathLst>
              <a:path w="6761726" h="6761726">
                <a:moveTo>
                  <a:pt x="0" y="0"/>
                </a:moveTo>
                <a:lnTo>
                  <a:pt x="6761727" y="0"/>
                </a:lnTo>
                <a:lnTo>
                  <a:pt x="6761727" y="6761726"/>
                </a:lnTo>
                <a:lnTo>
                  <a:pt x="0" y="67617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5" name="Freeform 5"/>
          <p:cNvSpPr/>
          <p:nvPr/>
        </p:nvSpPr>
        <p:spPr>
          <a:xfrm>
            <a:off x="10497574" y="1762637"/>
            <a:ext cx="6761726" cy="6761726"/>
          </a:xfrm>
          <a:custGeom>
            <a:avLst/>
            <a:gdLst/>
            <a:ahLst/>
            <a:cxnLst/>
            <a:rect l="l" t="t" r="r" b="b"/>
            <a:pathLst>
              <a:path w="6761726" h="6761726">
                <a:moveTo>
                  <a:pt x="0" y="0"/>
                </a:moveTo>
                <a:lnTo>
                  <a:pt x="6761726" y="0"/>
                </a:lnTo>
                <a:lnTo>
                  <a:pt x="6761726" y="6761726"/>
                </a:lnTo>
                <a:lnTo>
                  <a:pt x="0" y="67617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6" name="Freeform 6"/>
          <p:cNvSpPr/>
          <p:nvPr/>
        </p:nvSpPr>
        <p:spPr>
          <a:xfrm>
            <a:off x="10497574" y="3410974"/>
            <a:ext cx="6761726" cy="6761726"/>
          </a:xfrm>
          <a:custGeom>
            <a:avLst/>
            <a:gdLst/>
            <a:ahLst/>
            <a:cxnLst/>
            <a:rect l="l" t="t" r="r" b="b"/>
            <a:pathLst>
              <a:path w="6761726" h="6761726">
                <a:moveTo>
                  <a:pt x="0" y="0"/>
                </a:moveTo>
                <a:lnTo>
                  <a:pt x="6761726" y="0"/>
                </a:lnTo>
                <a:lnTo>
                  <a:pt x="6761726" y="6761726"/>
                </a:lnTo>
                <a:lnTo>
                  <a:pt x="0" y="67617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7" name="Freeform 7"/>
          <p:cNvSpPr/>
          <p:nvPr/>
        </p:nvSpPr>
        <p:spPr>
          <a:xfrm>
            <a:off x="7116711" y="3410974"/>
            <a:ext cx="6761726" cy="6761726"/>
          </a:xfrm>
          <a:custGeom>
            <a:avLst/>
            <a:gdLst/>
            <a:ahLst/>
            <a:cxnLst/>
            <a:rect l="l" t="t" r="r" b="b"/>
            <a:pathLst>
              <a:path w="6761726" h="6761726">
                <a:moveTo>
                  <a:pt x="0" y="0"/>
                </a:moveTo>
                <a:lnTo>
                  <a:pt x="6761726" y="0"/>
                </a:lnTo>
                <a:lnTo>
                  <a:pt x="6761726" y="6761726"/>
                </a:lnTo>
                <a:lnTo>
                  <a:pt x="0" y="67617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8" name="Freeform 8"/>
          <p:cNvSpPr/>
          <p:nvPr/>
        </p:nvSpPr>
        <p:spPr>
          <a:xfrm>
            <a:off x="4444436" y="3410974"/>
            <a:ext cx="6761726" cy="6761726"/>
          </a:xfrm>
          <a:custGeom>
            <a:avLst/>
            <a:gdLst/>
            <a:ahLst/>
            <a:cxnLst/>
            <a:rect l="l" t="t" r="r" b="b"/>
            <a:pathLst>
              <a:path w="6761726" h="6761726">
                <a:moveTo>
                  <a:pt x="0" y="0"/>
                </a:moveTo>
                <a:lnTo>
                  <a:pt x="6761727" y="0"/>
                </a:lnTo>
                <a:lnTo>
                  <a:pt x="6761727" y="6761726"/>
                </a:lnTo>
                <a:lnTo>
                  <a:pt x="0" y="67617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9" name="Freeform 9"/>
          <p:cNvSpPr/>
          <p:nvPr/>
        </p:nvSpPr>
        <p:spPr>
          <a:xfrm>
            <a:off x="1028700" y="3410974"/>
            <a:ext cx="6761726" cy="6761726"/>
          </a:xfrm>
          <a:custGeom>
            <a:avLst/>
            <a:gdLst/>
            <a:ahLst/>
            <a:cxnLst/>
            <a:rect l="l" t="t" r="r" b="b"/>
            <a:pathLst>
              <a:path w="6761726" h="6761726">
                <a:moveTo>
                  <a:pt x="0" y="0"/>
                </a:moveTo>
                <a:lnTo>
                  <a:pt x="6761726" y="0"/>
                </a:lnTo>
                <a:lnTo>
                  <a:pt x="6761726" y="6761726"/>
                </a:lnTo>
                <a:lnTo>
                  <a:pt x="0" y="67617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0" name="Freeform 10"/>
          <p:cNvSpPr/>
          <p:nvPr/>
        </p:nvSpPr>
        <p:spPr>
          <a:xfrm>
            <a:off x="1310885" y="2170358"/>
            <a:ext cx="8198982" cy="4837399"/>
          </a:xfrm>
          <a:custGeom>
            <a:avLst/>
            <a:gdLst/>
            <a:ahLst/>
            <a:cxnLst/>
            <a:rect l="l" t="t" r="r" b="b"/>
            <a:pathLst>
              <a:path w="8198982" h="4837399">
                <a:moveTo>
                  <a:pt x="0" y="0"/>
                </a:moveTo>
                <a:lnTo>
                  <a:pt x="8198982" y="0"/>
                </a:lnTo>
                <a:lnTo>
                  <a:pt x="8198982" y="4837399"/>
                </a:lnTo>
                <a:lnTo>
                  <a:pt x="0" y="483739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1" name="Freeform 11"/>
          <p:cNvSpPr/>
          <p:nvPr/>
        </p:nvSpPr>
        <p:spPr>
          <a:xfrm>
            <a:off x="9715707" y="2606873"/>
            <a:ext cx="7418639" cy="5313600"/>
          </a:xfrm>
          <a:custGeom>
            <a:avLst/>
            <a:gdLst/>
            <a:ahLst/>
            <a:cxnLst/>
            <a:rect l="l" t="t" r="r" b="b"/>
            <a:pathLst>
              <a:path w="7418639" h="5313600">
                <a:moveTo>
                  <a:pt x="0" y="0"/>
                </a:moveTo>
                <a:lnTo>
                  <a:pt x="7418639" y="0"/>
                </a:lnTo>
                <a:lnTo>
                  <a:pt x="7418639" y="5313601"/>
                </a:lnTo>
                <a:lnTo>
                  <a:pt x="0" y="531360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2" name="TextBox 12"/>
          <p:cNvSpPr txBox="1"/>
          <p:nvPr/>
        </p:nvSpPr>
        <p:spPr>
          <a:xfrm>
            <a:off x="1028700" y="248285"/>
            <a:ext cx="16230600" cy="1294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519"/>
              </a:lnSpc>
            </a:pPr>
            <a:r>
              <a:rPr lang="en-US" sz="6799" b="1" spc="-285">
                <a:solidFill>
                  <a:srgbClr val="090147"/>
                </a:solidFill>
                <a:latin typeface="Arial MT Pro Bold"/>
                <a:ea typeface="Arial MT Pro Bold"/>
                <a:cs typeface="Arial MT Pro Bold"/>
                <a:sym typeface="Arial MT Pro Bold"/>
              </a:rPr>
              <a:t>8. Casos de Prueba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556277" y="8842057"/>
            <a:ext cx="15175446" cy="6896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sz="3599" b="1" spc="-151">
                <a:solidFill>
                  <a:srgbClr val="FFFFFF"/>
                </a:solidFill>
                <a:latin typeface="Arial MT Pro Bold"/>
                <a:ea typeface="Arial MT Pro Bold"/>
                <a:cs typeface="Arial MT Pro Bold"/>
                <a:sym typeface="Arial MT Pro Bold"/>
              </a:rPr>
              <a:t>CU N°52, Crear usuario desde el Panel de Gestion del Personal</a:t>
            </a:r>
          </a:p>
        </p:txBody>
      </p:sp>
    </p:spTree>
  </p:cSld>
  <p:clrMapOvr>
    <a:masterClrMapping/>
  </p:clrMapOvr>
  <p:transition spd="med">
    <p:cover dir="d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B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1762637"/>
            <a:ext cx="6761726" cy="6761726"/>
          </a:xfrm>
          <a:custGeom>
            <a:avLst/>
            <a:gdLst/>
            <a:ahLst/>
            <a:cxnLst/>
            <a:rect l="l" t="t" r="r" b="b"/>
            <a:pathLst>
              <a:path w="6761726" h="6761726">
                <a:moveTo>
                  <a:pt x="0" y="0"/>
                </a:moveTo>
                <a:lnTo>
                  <a:pt x="6761726" y="0"/>
                </a:lnTo>
                <a:lnTo>
                  <a:pt x="6761726" y="6761726"/>
                </a:lnTo>
                <a:lnTo>
                  <a:pt x="0" y="67617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Freeform 3"/>
          <p:cNvSpPr/>
          <p:nvPr/>
        </p:nvSpPr>
        <p:spPr>
          <a:xfrm>
            <a:off x="4707366" y="1762637"/>
            <a:ext cx="6761726" cy="6761726"/>
          </a:xfrm>
          <a:custGeom>
            <a:avLst/>
            <a:gdLst/>
            <a:ahLst/>
            <a:cxnLst/>
            <a:rect l="l" t="t" r="r" b="b"/>
            <a:pathLst>
              <a:path w="6761726" h="6761726">
                <a:moveTo>
                  <a:pt x="0" y="0"/>
                </a:moveTo>
                <a:lnTo>
                  <a:pt x="6761726" y="0"/>
                </a:lnTo>
                <a:lnTo>
                  <a:pt x="6761726" y="6761726"/>
                </a:lnTo>
                <a:lnTo>
                  <a:pt x="0" y="67617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4" name="Freeform 4"/>
          <p:cNvSpPr/>
          <p:nvPr/>
        </p:nvSpPr>
        <p:spPr>
          <a:xfrm>
            <a:off x="7825299" y="1762637"/>
            <a:ext cx="6761726" cy="6761726"/>
          </a:xfrm>
          <a:custGeom>
            <a:avLst/>
            <a:gdLst/>
            <a:ahLst/>
            <a:cxnLst/>
            <a:rect l="l" t="t" r="r" b="b"/>
            <a:pathLst>
              <a:path w="6761726" h="6761726">
                <a:moveTo>
                  <a:pt x="0" y="0"/>
                </a:moveTo>
                <a:lnTo>
                  <a:pt x="6761727" y="0"/>
                </a:lnTo>
                <a:lnTo>
                  <a:pt x="6761727" y="6761726"/>
                </a:lnTo>
                <a:lnTo>
                  <a:pt x="0" y="67617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5" name="Freeform 5"/>
          <p:cNvSpPr/>
          <p:nvPr/>
        </p:nvSpPr>
        <p:spPr>
          <a:xfrm>
            <a:off x="10497574" y="1762637"/>
            <a:ext cx="6761726" cy="6761726"/>
          </a:xfrm>
          <a:custGeom>
            <a:avLst/>
            <a:gdLst/>
            <a:ahLst/>
            <a:cxnLst/>
            <a:rect l="l" t="t" r="r" b="b"/>
            <a:pathLst>
              <a:path w="6761726" h="6761726">
                <a:moveTo>
                  <a:pt x="0" y="0"/>
                </a:moveTo>
                <a:lnTo>
                  <a:pt x="6761726" y="0"/>
                </a:lnTo>
                <a:lnTo>
                  <a:pt x="6761726" y="6761726"/>
                </a:lnTo>
                <a:lnTo>
                  <a:pt x="0" y="67617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6" name="Freeform 6"/>
          <p:cNvSpPr/>
          <p:nvPr/>
        </p:nvSpPr>
        <p:spPr>
          <a:xfrm>
            <a:off x="10497574" y="3410974"/>
            <a:ext cx="6761726" cy="6761726"/>
          </a:xfrm>
          <a:custGeom>
            <a:avLst/>
            <a:gdLst/>
            <a:ahLst/>
            <a:cxnLst/>
            <a:rect l="l" t="t" r="r" b="b"/>
            <a:pathLst>
              <a:path w="6761726" h="6761726">
                <a:moveTo>
                  <a:pt x="0" y="0"/>
                </a:moveTo>
                <a:lnTo>
                  <a:pt x="6761726" y="0"/>
                </a:lnTo>
                <a:lnTo>
                  <a:pt x="6761726" y="6761726"/>
                </a:lnTo>
                <a:lnTo>
                  <a:pt x="0" y="67617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7" name="Freeform 7"/>
          <p:cNvSpPr/>
          <p:nvPr/>
        </p:nvSpPr>
        <p:spPr>
          <a:xfrm>
            <a:off x="7116711" y="3410974"/>
            <a:ext cx="6761726" cy="6761726"/>
          </a:xfrm>
          <a:custGeom>
            <a:avLst/>
            <a:gdLst/>
            <a:ahLst/>
            <a:cxnLst/>
            <a:rect l="l" t="t" r="r" b="b"/>
            <a:pathLst>
              <a:path w="6761726" h="6761726">
                <a:moveTo>
                  <a:pt x="0" y="0"/>
                </a:moveTo>
                <a:lnTo>
                  <a:pt x="6761726" y="0"/>
                </a:lnTo>
                <a:lnTo>
                  <a:pt x="6761726" y="6761726"/>
                </a:lnTo>
                <a:lnTo>
                  <a:pt x="0" y="67617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8" name="Freeform 8"/>
          <p:cNvSpPr/>
          <p:nvPr/>
        </p:nvSpPr>
        <p:spPr>
          <a:xfrm>
            <a:off x="4444436" y="3410974"/>
            <a:ext cx="6761726" cy="6761726"/>
          </a:xfrm>
          <a:custGeom>
            <a:avLst/>
            <a:gdLst/>
            <a:ahLst/>
            <a:cxnLst/>
            <a:rect l="l" t="t" r="r" b="b"/>
            <a:pathLst>
              <a:path w="6761726" h="6761726">
                <a:moveTo>
                  <a:pt x="0" y="0"/>
                </a:moveTo>
                <a:lnTo>
                  <a:pt x="6761727" y="0"/>
                </a:lnTo>
                <a:lnTo>
                  <a:pt x="6761727" y="6761726"/>
                </a:lnTo>
                <a:lnTo>
                  <a:pt x="0" y="67617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9" name="Freeform 9"/>
          <p:cNvSpPr/>
          <p:nvPr/>
        </p:nvSpPr>
        <p:spPr>
          <a:xfrm>
            <a:off x="1028700" y="3410974"/>
            <a:ext cx="6761726" cy="6761726"/>
          </a:xfrm>
          <a:custGeom>
            <a:avLst/>
            <a:gdLst/>
            <a:ahLst/>
            <a:cxnLst/>
            <a:rect l="l" t="t" r="r" b="b"/>
            <a:pathLst>
              <a:path w="6761726" h="6761726">
                <a:moveTo>
                  <a:pt x="0" y="0"/>
                </a:moveTo>
                <a:lnTo>
                  <a:pt x="6761726" y="0"/>
                </a:lnTo>
                <a:lnTo>
                  <a:pt x="6761726" y="6761726"/>
                </a:lnTo>
                <a:lnTo>
                  <a:pt x="0" y="67617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0" name="Freeform 10"/>
          <p:cNvSpPr/>
          <p:nvPr/>
        </p:nvSpPr>
        <p:spPr>
          <a:xfrm>
            <a:off x="9144000" y="2750822"/>
            <a:ext cx="7116038" cy="5025702"/>
          </a:xfrm>
          <a:custGeom>
            <a:avLst/>
            <a:gdLst/>
            <a:ahLst/>
            <a:cxnLst/>
            <a:rect l="l" t="t" r="r" b="b"/>
            <a:pathLst>
              <a:path w="7116038" h="5025702">
                <a:moveTo>
                  <a:pt x="0" y="0"/>
                </a:moveTo>
                <a:lnTo>
                  <a:pt x="7116038" y="0"/>
                </a:lnTo>
                <a:lnTo>
                  <a:pt x="7116038" y="5025703"/>
                </a:lnTo>
                <a:lnTo>
                  <a:pt x="0" y="502570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1" name="Freeform 11"/>
          <p:cNvSpPr/>
          <p:nvPr/>
        </p:nvSpPr>
        <p:spPr>
          <a:xfrm>
            <a:off x="1690010" y="2715242"/>
            <a:ext cx="7116038" cy="5096863"/>
          </a:xfrm>
          <a:custGeom>
            <a:avLst/>
            <a:gdLst/>
            <a:ahLst/>
            <a:cxnLst/>
            <a:rect l="l" t="t" r="r" b="b"/>
            <a:pathLst>
              <a:path w="7116038" h="5096863">
                <a:moveTo>
                  <a:pt x="0" y="0"/>
                </a:moveTo>
                <a:lnTo>
                  <a:pt x="7116038" y="0"/>
                </a:lnTo>
                <a:lnTo>
                  <a:pt x="7116038" y="5096863"/>
                </a:lnTo>
                <a:lnTo>
                  <a:pt x="0" y="509686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2" name="TextBox 12"/>
          <p:cNvSpPr txBox="1"/>
          <p:nvPr/>
        </p:nvSpPr>
        <p:spPr>
          <a:xfrm>
            <a:off x="1028700" y="248285"/>
            <a:ext cx="16230600" cy="1294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519"/>
              </a:lnSpc>
            </a:pPr>
            <a:r>
              <a:rPr lang="en-US" sz="6799" b="1" spc="-285">
                <a:solidFill>
                  <a:srgbClr val="090147"/>
                </a:solidFill>
                <a:latin typeface="Arial MT Pro Bold"/>
                <a:ea typeface="Arial MT Pro Bold"/>
                <a:cs typeface="Arial MT Pro Bold"/>
                <a:sym typeface="Arial MT Pro Bold"/>
              </a:rPr>
              <a:t>8. Casos de Prueba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556277" y="8842057"/>
            <a:ext cx="15175446" cy="6896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sz="3599" b="1" spc="-151">
                <a:solidFill>
                  <a:srgbClr val="FFFFFF"/>
                </a:solidFill>
                <a:latin typeface="Arial MT Pro Bold"/>
                <a:ea typeface="Arial MT Pro Bold"/>
                <a:cs typeface="Arial MT Pro Bold"/>
                <a:sym typeface="Arial MT Pro Bold"/>
              </a:rPr>
              <a:t>CU N°53, Modificar Usuario desde el Panel de Gestion del Personal</a:t>
            </a:r>
          </a:p>
        </p:txBody>
      </p:sp>
    </p:spTree>
  </p:cSld>
  <p:clrMapOvr>
    <a:masterClrMapping/>
  </p:clrMapOvr>
  <p:transition spd="med">
    <p:cover dir="d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B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1762637"/>
            <a:ext cx="6761726" cy="6761726"/>
          </a:xfrm>
          <a:custGeom>
            <a:avLst/>
            <a:gdLst/>
            <a:ahLst/>
            <a:cxnLst/>
            <a:rect l="l" t="t" r="r" b="b"/>
            <a:pathLst>
              <a:path w="6761726" h="6761726">
                <a:moveTo>
                  <a:pt x="0" y="0"/>
                </a:moveTo>
                <a:lnTo>
                  <a:pt x="6761726" y="0"/>
                </a:lnTo>
                <a:lnTo>
                  <a:pt x="6761726" y="6761726"/>
                </a:lnTo>
                <a:lnTo>
                  <a:pt x="0" y="67617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Freeform 3"/>
          <p:cNvSpPr/>
          <p:nvPr/>
        </p:nvSpPr>
        <p:spPr>
          <a:xfrm>
            <a:off x="4707366" y="1762637"/>
            <a:ext cx="6761726" cy="6761726"/>
          </a:xfrm>
          <a:custGeom>
            <a:avLst/>
            <a:gdLst/>
            <a:ahLst/>
            <a:cxnLst/>
            <a:rect l="l" t="t" r="r" b="b"/>
            <a:pathLst>
              <a:path w="6761726" h="6761726">
                <a:moveTo>
                  <a:pt x="0" y="0"/>
                </a:moveTo>
                <a:lnTo>
                  <a:pt x="6761726" y="0"/>
                </a:lnTo>
                <a:lnTo>
                  <a:pt x="6761726" y="6761726"/>
                </a:lnTo>
                <a:lnTo>
                  <a:pt x="0" y="67617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4" name="Freeform 4"/>
          <p:cNvSpPr/>
          <p:nvPr/>
        </p:nvSpPr>
        <p:spPr>
          <a:xfrm>
            <a:off x="7825299" y="1762637"/>
            <a:ext cx="6761726" cy="6761726"/>
          </a:xfrm>
          <a:custGeom>
            <a:avLst/>
            <a:gdLst/>
            <a:ahLst/>
            <a:cxnLst/>
            <a:rect l="l" t="t" r="r" b="b"/>
            <a:pathLst>
              <a:path w="6761726" h="6761726">
                <a:moveTo>
                  <a:pt x="0" y="0"/>
                </a:moveTo>
                <a:lnTo>
                  <a:pt x="6761727" y="0"/>
                </a:lnTo>
                <a:lnTo>
                  <a:pt x="6761727" y="6761726"/>
                </a:lnTo>
                <a:lnTo>
                  <a:pt x="0" y="67617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5" name="Freeform 5"/>
          <p:cNvSpPr/>
          <p:nvPr/>
        </p:nvSpPr>
        <p:spPr>
          <a:xfrm>
            <a:off x="10497574" y="1762637"/>
            <a:ext cx="6761726" cy="6761726"/>
          </a:xfrm>
          <a:custGeom>
            <a:avLst/>
            <a:gdLst/>
            <a:ahLst/>
            <a:cxnLst/>
            <a:rect l="l" t="t" r="r" b="b"/>
            <a:pathLst>
              <a:path w="6761726" h="6761726">
                <a:moveTo>
                  <a:pt x="0" y="0"/>
                </a:moveTo>
                <a:lnTo>
                  <a:pt x="6761726" y="0"/>
                </a:lnTo>
                <a:lnTo>
                  <a:pt x="6761726" y="6761726"/>
                </a:lnTo>
                <a:lnTo>
                  <a:pt x="0" y="67617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6" name="Freeform 6"/>
          <p:cNvSpPr/>
          <p:nvPr/>
        </p:nvSpPr>
        <p:spPr>
          <a:xfrm>
            <a:off x="10497574" y="3410974"/>
            <a:ext cx="6761726" cy="6761726"/>
          </a:xfrm>
          <a:custGeom>
            <a:avLst/>
            <a:gdLst/>
            <a:ahLst/>
            <a:cxnLst/>
            <a:rect l="l" t="t" r="r" b="b"/>
            <a:pathLst>
              <a:path w="6761726" h="6761726">
                <a:moveTo>
                  <a:pt x="0" y="0"/>
                </a:moveTo>
                <a:lnTo>
                  <a:pt x="6761726" y="0"/>
                </a:lnTo>
                <a:lnTo>
                  <a:pt x="6761726" y="6761726"/>
                </a:lnTo>
                <a:lnTo>
                  <a:pt x="0" y="67617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7" name="Freeform 7"/>
          <p:cNvSpPr/>
          <p:nvPr/>
        </p:nvSpPr>
        <p:spPr>
          <a:xfrm>
            <a:off x="7116711" y="3410974"/>
            <a:ext cx="6761726" cy="6761726"/>
          </a:xfrm>
          <a:custGeom>
            <a:avLst/>
            <a:gdLst/>
            <a:ahLst/>
            <a:cxnLst/>
            <a:rect l="l" t="t" r="r" b="b"/>
            <a:pathLst>
              <a:path w="6761726" h="6761726">
                <a:moveTo>
                  <a:pt x="0" y="0"/>
                </a:moveTo>
                <a:lnTo>
                  <a:pt x="6761726" y="0"/>
                </a:lnTo>
                <a:lnTo>
                  <a:pt x="6761726" y="6761726"/>
                </a:lnTo>
                <a:lnTo>
                  <a:pt x="0" y="67617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8" name="Freeform 8"/>
          <p:cNvSpPr/>
          <p:nvPr/>
        </p:nvSpPr>
        <p:spPr>
          <a:xfrm>
            <a:off x="4444436" y="3410974"/>
            <a:ext cx="6761726" cy="6761726"/>
          </a:xfrm>
          <a:custGeom>
            <a:avLst/>
            <a:gdLst/>
            <a:ahLst/>
            <a:cxnLst/>
            <a:rect l="l" t="t" r="r" b="b"/>
            <a:pathLst>
              <a:path w="6761726" h="6761726">
                <a:moveTo>
                  <a:pt x="0" y="0"/>
                </a:moveTo>
                <a:lnTo>
                  <a:pt x="6761727" y="0"/>
                </a:lnTo>
                <a:lnTo>
                  <a:pt x="6761727" y="6761726"/>
                </a:lnTo>
                <a:lnTo>
                  <a:pt x="0" y="67617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9" name="Freeform 9"/>
          <p:cNvSpPr/>
          <p:nvPr/>
        </p:nvSpPr>
        <p:spPr>
          <a:xfrm>
            <a:off x="1028700" y="3410974"/>
            <a:ext cx="6761726" cy="6761726"/>
          </a:xfrm>
          <a:custGeom>
            <a:avLst/>
            <a:gdLst/>
            <a:ahLst/>
            <a:cxnLst/>
            <a:rect l="l" t="t" r="r" b="b"/>
            <a:pathLst>
              <a:path w="6761726" h="6761726">
                <a:moveTo>
                  <a:pt x="0" y="0"/>
                </a:moveTo>
                <a:lnTo>
                  <a:pt x="6761726" y="0"/>
                </a:lnTo>
                <a:lnTo>
                  <a:pt x="6761726" y="6761726"/>
                </a:lnTo>
                <a:lnTo>
                  <a:pt x="0" y="67617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0" name="Freeform 10"/>
          <p:cNvSpPr/>
          <p:nvPr/>
        </p:nvSpPr>
        <p:spPr>
          <a:xfrm>
            <a:off x="2121938" y="2772895"/>
            <a:ext cx="6375012" cy="4279227"/>
          </a:xfrm>
          <a:custGeom>
            <a:avLst/>
            <a:gdLst/>
            <a:ahLst/>
            <a:cxnLst/>
            <a:rect l="l" t="t" r="r" b="b"/>
            <a:pathLst>
              <a:path w="6375012" h="4279227">
                <a:moveTo>
                  <a:pt x="0" y="0"/>
                </a:moveTo>
                <a:lnTo>
                  <a:pt x="6375012" y="0"/>
                </a:lnTo>
                <a:lnTo>
                  <a:pt x="6375012" y="4279227"/>
                </a:lnTo>
                <a:lnTo>
                  <a:pt x="0" y="42792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1" name="Freeform 11"/>
          <p:cNvSpPr/>
          <p:nvPr/>
        </p:nvSpPr>
        <p:spPr>
          <a:xfrm>
            <a:off x="9144000" y="2772895"/>
            <a:ext cx="6447046" cy="4279227"/>
          </a:xfrm>
          <a:custGeom>
            <a:avLst/>
            <a:gdLst/>
            <a:ahLst/>
            <a:cxnLst/>
            <a:rect l="l" t="t" r="r" b="b"/>
            <a:pathLst>
              <a:path w="6447046" h="4279227">
                <a:moveTo>
                  <a:pt x="0" y="0"/>
                </a:moveTo>
                <a:lnTo>
                  <a:pt x="6447046" y="0"/>
                </a:lnTo>
                <a:lnTo>
                  <a:pt x="6447046" y="4279227"/>
                </a:lnTo>
                <a:lnTo>
                  <a:pt x="0" y="427922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2" name="TextBox 12"/>
          <p:cNvSpPr txBox="1"/>
          <p:nvPr/>
        </p:nvSpPr>
        <p:spPr>
          <a:xfrm>
            <a:off x="1028700" y="248285"/>
            <a:ext cx="16230600" cy="1294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519"/>
              </a:lnSpc>
            </a:pPr>
            <a:r>
              <a:rPr lang="en-US" sz="6799" b="1" spc="-285">
                <a:solidFill>
                  <a:srgbClr val="090147"/>
                </a:solidFill>
                <a:latin typeface="Arial MT Pro Bold"/>
                <a:ea typeface="Arial MT Pro Bold"/>
                <a:cs typeface="Arial MT Pro Bold"/>
                <a:sym typeface="Arial MT Pro Bold"/>
              </a:rPr>
              <a:t>8. Casos de Prueba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556277" y="8842057"/>
            <a:ext cx="15175446" cy="6896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sz="3599" b="1" spc="-151">
                <a:solidFill>
                  <a:srgbClr val="FFFFFF"/>
                </a:solidFill>
                <a:latin typeface="Arial MT Pro Bold"/>
                <a:ea typeface="Arial MT Pro Bold"/>
                <a:cs typeface="Arial MT Pro Bold"/>
                <a:sym typeface="Arial MT Pro Bold"/>
              </a:rPr>
              <a:t>CU N°54, Modificar Usuario desde el Panel de Gestion del Personal</a:t>
            </a:r>
          </a:p>
        </p:txBody>
      </p:sp>
    </p:spTree>
  </p:cSld>
  <p:clrMapOvr>
    <a:masterClrMapping/>
  </p:clrMapOvr>
  <p:transition spd="med">
    <p:cover dir="d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B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-266152" y="7848052"/>
            <a:ext cx="4647105" cy="4114800"/>
          </a:xfrm>
          <a:custGeom>
            <a:avLst/>
            <a:gdLst/>
            <a:ahLst/>
            <a:cxnLst/>
            <a:rect l="l" t="t" r="r" b="b"/>
            <a:pathLst>
              <a:path w="4647105" h="4114800">
                <a:moveTo>
                  <a:pt x="0" y="0"/>
                </a:moveTo>
                <a:lnTo>
                  <a:pt x="4647104" y="0"/>
                </a:lnTo>
                <a:lnTo>
                  <a:pt x="464710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Freeform 3"/>
          <p:cNvSpPr/>
          <p:nvPr/>
        </p:nvSpPr>
        <p:spPr>
          <a:xfrm>
            <a:off x="10791282" y="1889580"/>
            <a:ext cx="6468018" cy="6468018"/>
          </a:xfrm>
          <a:custGeom>
            <a:avLst/>
            <a:gdLst/>
            <a:ahLst/>
            <a:cxnLst/>
            <a:rect l="l" t="t" r="r" b="b"/>
            <a:pathLst>
              <a:path w="6468018" h="6468018">
                <a:moveTo>
                  <a:pt x="0" y="0"/>
                </a:moveTo>
                <a:lnTo>
                  <a:pt x="6468018" y="0"/>
                </a:lnTo>
                <a:lnTo>
                  <a:pt x="6468018" y="6468018"/>
                </a:lnTo>
                <a:lnTo>
                  <a:pt x="0" y="646801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4" name="Freeform 4"/>
          <p:cNvSpPr/>
          <p:nvPr/>
        </p:nvSpPr>
        <p:spPr>
          <a:xfrm>
            <a:off x="7705182" y="1889580"/>
            <a:ext cx="6468018" cy="6468018"/>
          </a:xfrm>
          <a:custGeom>
            <a:avLst/>
            <a:gdLst/>
            <a:ahLst/>
            <a:cxnLst/>
            <a:rect l="l" t="t" r="r" b="b"/>
            <a:pathLst>
              <a:path w="6468018" h="6468018">
                <a:moveTo>
                  <a:pt x="0" y="0"/>
                </a:moveTo>
                <a:lnTo>
                  <a:pt x="6468018" y="0"/>
                </a:lnTo>
                <a:lnTo>
                  <a:pt x="6468018" y="6468018"/>
                </a:lnTo>
                <a:lnTo>
                  <a:pt x="0" y="646801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5" name="Freeform 5"/>
          <p:cNvSpPr/>
          <p:nvPr/>
        </p:nvSpPr>
        <p:spPr>
          <a:xfrm>
            <a:off x="4262709" y="1889580"/>
            <a:ext cx="6468018" cy="6468018"/>
          </a:xfrm>
          <a:custGeom>
            <a:avLst/>
            <a:gdLst/>
            <a:ahLst/>
            <a:cxnLst/>
            <a:rect l="l" t="t" r="r" b="b"/>
            <a:pathLst>
              <a:path w="6468018" h="6468018">
                <a:moveTo>
                  <a:pt x="0" y="0"/>
                </a:moveTo>
                <a:lnTo>
                  <a:pt x="6468018" y="0"/>
                </a:lnTo>
                <a:lnTo>
                  <a:pt x="6468018" y="6468018"/>
                </a:lnTo>
                <a:lnTo>
                  <a:pt x="0" y="646801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6" name="Freeform 6"/>
          <p:cNvSpPr/>
          <p:nvPr/>
        </p:nvSpPr>
        <p:spPr>
          <a:xfrm>
            <a:off x="2593129" y="1889580"/>
            <a:ext cx="4903589" cy="4903589"/>
          </a:xfrm>
          <a:custGeom>
            <a:avLst/>
            <a:gdLst/>
            <a:ahLst/>
            <a:cxnLst/>
            <a:rect l="l" t="t" r="r" b="b"/>
            <a:pathLst>
              <a:path w="4903589" h="4903589">
                <a:moveTo>
                  <a:pt x="0" y="0"/>
                </a:moveTo>
                <a:lnTo>
                  <a:pt x="4903589" y="0"/>
                </a:lnTo>
                <a:lnTo>
                  <a:pt x="4903589" y="4903589"/>
                </a:lnTo>
                <a:lnTo>
                  <a:pt x="0" y="490358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7" name="Freeform 7"/>
          <p:cNvSpPr/>
          <p:nvPr/>
        </p:nvSpPr>
        <p:spPr>
          <a:xfrm>
            <a:off x="1028700" y="1889580"/>
            <a:ext cx="6468018" cy="6468018"/>
          </a:xfrm>
          <a:custGeom>
            <a:avLst/>
            <a:gdLst/>
            <a:ahLst/>
            <a:cxnLst/>
            <a:rect l="l" t="t" r="r" b="b"/>
            <a:pathLst>
              <a:path w="6468018" h="6468018">
                <a:moveTo>
                  <a:pt x="0" y="0"/>
                </a:moveTo>
                <a:lnTo>
                  <a:pt x="6468018" y="0"/>
                </a:lnTo>
                <a:lnTo>
                  <a:pt x="6468018" y="6468018"/>
                </a:lnTo>
                <a:lnTo>
                  <a:pt x="0" y="646801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8" name="Freeform 8"/>
          <p:cNvSpPr/>
          <p:nvPr/>
        </p:nvSpPr>
        <p:spPr>
          <a:xfrm rot="-5400000">
            <a:off x="13907048" y="-1702642"/>
            <a:ext cx="4647105" cy="4114800"/>
          </a:xfrm>
          <a:custGeom>
            <a:avLst/>
            <a:gdLst/>
            <a:ahLst/>
            <a:cxnLst/>
            <a:rect l="l" t="t" r="r" b="b"/>
            <a:pathLst>
              <a:path w="4647105" h="4114800">
                <a:moveTo>
                  <a:pt x="0" y="0"/>
                </a:moveTo>
                <a:lnTo>
                  <a:pt x="4647104" y="0"/>
                </a:lnTo>
                <a:lnTo>
                  <a:pt x="464710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9" name="Freeform 9"/>
          <p:cNvSpPr/>
          <p:nvPr/>
        </p:nvSpPr>
        <p:spPr>
          <a:xfrm>
            <a:off x="1628759" y="3276691"/>
            <a:ext cx="15030481" cy="3006096"/>
          </a:xfrm>
          <a:custGeom>
            <a:avLst/>
            <a:gdLst/>
            <a:ahLst/>
            <a:cxnLst/>
            <a:rect l="l" t="t" r="r" b="b"/>
            <a:pathLst>
              <a:path w="15030481" h="3006096">
                <a:moveTo>
                  <a:pt x="0" y="0"/>
                </a:moveTo>
                <a:lnTo>
                  <a:pt x="15030482" y="0"/>
                </a:lnTo>
                <a:lnTo>
                  <a:pt x="15030482" y="3006096"/>
                </a:lnTo>
                <a:lnTo>
                  <a:pt x="0" y="300609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0" name="TextBox 10"/>
          <p:cNvSpPr txBox="1"/>
          <p:nvPr/>
        </p:nvSpPr>
        <p:spPr>
          <a:xfrm>
            <a:off x="1028700" y="248285"/>
            <a:ext cx="16230600" cy="1294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519"/>
              </a:lnSpc>
            </a:pPr>
            <a:r>
              <a:rPr lang="en-US" sz="6799" b="1" spc="-285">
                <a:solidFill>
                  <a:srgbClr val="090147"/>
                </a:solidFill>
                <a:latin typeface="Arial MT Pro Bold"/>
                <a:ea typeface="Arial MT Pro Bold"/>
                <a:cs typeface="Arial MT Pro Bold"/>
                <a:sym typeface="Arial MT Pro Bold"/>
              </a:rPr>
              <a:t>9. Retrospectiva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139238" y="4363085"/>
            <a:ext cx="9525" cy="1294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19"/>
              </a:lnSpc>
              <a:spcBef>
                <a:spcPct val="0"/>
              </a:spcBef>
            </a:pPr>
            <a:endParaRPr/>
          </a:p>
        </p:txBody>
      </p:sp>
      <p:sp>
        <p:nvSpPr>
          <p:cNvPr id="12" name="TextBox 12"/>
          <p:cNvSpPr txBox="1"/>
          <p:nvPr/>
        </p:nvSpPr>
        <p:spPr>
          <a:xfrm>
            <a:off x="1483794" y="7165657"/>
            <a:ext cx="15175446" cy="6896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sz="3599" b="1" spc="-151">
                <a:solidFill>
                  <a:srgbClr val="FFFFFF"/>
                </a:solidFill>
                <a:latin typeface="Arial MT Pro Bold"/>
                <a:ea typeface="Arial MT Pro Bold"/>
                <a:cs typeface="Arial MT Pro Bold"/>
                <a:sym typeface="Arial MT Pro Bold"/>
              </a:rPr>
              <a:t>Fragmento del Product Backlog List</a:t>
            </a:r>
          </a:p>
        </p:txBody>
      </p:sp>
    </p:spTree>
  </p:cSld>
  <p:clrMapOvr>
    <a:masterClrMapping/>
  </p:clrMapOvr>
  <p:transition spd="med">
    <p:cover dir="d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B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6017818">
            <a:off x="13025062" y="853297"/>
            <a:ext cx="4122295" cy="4114800"/>
          </a:xfrm>
          <a:custGeom>
            <a:avLst/>
            <a:gdLst/>
            <a:ahLst/>
            <a:cxnLst/>
            <a:rect l="l" t="t" r="r" b="b"/>
            <a:pathLst>
              <a:path w="4122295" h="4114800">
                <a:moveTo>
                  <a:pt x="0" y="0"/>
                </a:moveTo>
                <a:lnTo>
                  <a:pt x="4122295" y="0"/>
                </a:lnTo>
                <a:lnTo>
                  <a:pt x="412229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Freeform 3"/>
          <p:cNvSpPr/>
          <p:nvPr/>
        </p:nvSpPr>
        <p:spPr>
          <a:xfrm>
            <a:off x="2217967" y="1744113"/>
            <a:ext cx="13852065" cy="7177888"/>
          </a:xfrm>
          <a:custGeom>
            <a:avLst/>
            <a:gdLst/>
            <a:ahLst/>
            <a:cxnLst/>
            <a:rect l="l" t="t" r="r" b="b"/>
            <a:pathLst>
              <a:path w="13852065" h="7177888">
                <a:moveTo>
                  <a:pt x="0" y="0"/>
                </a:moveTo>
                <a:lnTo>
                  <a:pt x="13852066" y="0"/>
                </a:lnTo>
                <a:lnTo>
                  <a:pt x="13852066" y="7177888"/>
                </a:lnTo>
                <a:lnTo>
                  <a:pt x="0" y="71778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4" name="Freeform 4"/>
          <p:cNvSpPr/>
          <p:nvPr/>
        </p:nvSpPr>
        <p:spPr>
          <a:xfrm>
            <a:off x="2629549" y="2195989"/>
            <a:ext cx="13028902" cy="6220842"/>
          </a:xfrm>
          <a:custGeom>
            <a:avLst/>
            <a:gdLst/>
            <a:ahLst/>
            <a:cxnLst/>
            <a:rect l="l" t="t" r="r" b="b"/>
            <a:pathLst>
              <a:path w="13028902" h="6220842">
                <a:moveTo>
                  <a:pt x="0" y="0"/>
                </a:moveTo>
                <a:lnTo>
                  <a:pt x="13028902" y="0"/>
                </a:lnTo>
                <a:lnTo>
                  <a:pt x="13028902" y="6220842"/>
                </a:lnTo>
                <a:lnTo>
                  <a:pt x="0" y="622084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50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5" name="Freeform 5"/>
          <p:cNvSpPr/>
          <p:nvPr/>
        </p:nvSpPr>
        <p:spPr>
          <a:xfrm rot="-10800000">
            <a:off x="7955508" y="8002127"/>
            <a:ext cx="5715000" cy="4114800"/>
          </a:xfrm>
          <a:custGeom>
            <a:avLst/>
            <a:gdLst/>
            <a:ahLst/>
            <a:cxnLst/>
            <a:rect l="l" t="t" r="r" b="b"/>
            <a:pathLst>
              <a:path w="5715000" h="4114800">
                <a:moveTo>
                  <a:pt x="0" y="0"/>
                </a:moveTo>
                <a:lnTo>
                  <a:pt x="5715000" y="0"/>
                </a:lnTo>
                <a:lnTo>
                  <a:pt x="57150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6" name="Freeform 6"/>
          <p:cNvSpPr/>
          <p:nvPr/>
        </p:nvSpPr>
        <p:spPr>
          <a:xfrm rot="-9073772">
            <a:off x="-1377164" y="8229600"/>
            <a:ext cx="5715000" cy="4114800"/>
          </a:xfrm>
          <a:custGeom>
            <a:avLst/>
            <a:gdLst/>
            <a:ahLst/>
            <a:cxnLst/>
            <a:rect l="l" t="t" r="r" b="b"/>
            <a:pathLst>
              <a:path w="5715000" h="4114800">
                <a:moveTo>
                  <a:pt x="0" y="0"/>
                </a:moveTo>
                <a:lnTo>
                  <a:pt x="5715000" y="0"/>
                </a:lnTo>
                <a:lnTo>
                  <a:pt x="57150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7" name="Freeform 7"/>
          <p:cNvSpPr/>
          <p:nvPr/>
        </p:nvSpPr>
        <p:spPr>
          <a:xfrm rot="-9073772">
            <a:off x="3207091" y="8761001"/>
            <a:ext cx="5715000" cy="4114800"/>
          </a:xfrm>
          <a:custGeom>
            <a:avLst/>
            <a:gdLst/>
            <a:ahLst/>
            <a:cxnLst/>
            <a:rect l="l" t="t" r="r" b="b"/>
            <a:pathLst>
              <a:path w="5715000" h="4114800">
                <a:moveTo>
                  <a:pt x="0" y="0"/>
                </a:moveTo>
                <a:lnTo>
                  <a:pt x="5715000" y="0"/>
                </a:lnTo>
                <a:lnTo>
                  <a:pt x="57150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8" name="Freeform 8"/>
          <p:cNvSpPr/>
          <p:nvPr/>
        </p:nvSpPr>
        <p:spPr>
          <a:xfrm rot="-9073772">
            <a:off x="11935514" y="8761001"/>
            <a:ext cx="5715000" cy="4114800"/>
          </a:xfrm>
          <a:custGeom>
            <a:avLst/>
            <a:gdLst/>
            <a:ahLst/>
            <a:cxnLst/>
            <a:rect l="l" t="t" r="r" b="b"/>
            <a:pathLst>
              <a:path w="5715000" h="4114800">
                <a:moveTo>
                  <a:pt x="0" y="0"/>
                </a:moveTo>
                <a:lnTo>
                  <a:pt x="5715000" y="0"/>
                </a:lnTo>
                <a:lnTo>
                  <a:pt x="57150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CL"/>
          </a:p>
        </p:txBody>
      </p:sp>
      <p:sp>
        <p:nvSpPr>
          <p:cNvPr id="9" name="Freeform 9"/>
          <p:cNvSpPr/>
          <p:nvPr/>
        </p:nvSpPr>
        <p:spPr>
          <a:xfrm rot="9055696">
            <a:off x="15430500" y="8237519"/>
            <a:ext cx="5715000" cy="4114800"/>
          </a:xfrm>
          <a:custGeom>
            <a:avLst/>
            <a:gdLst/>
            <a:ahLst/>
            <a:cxnLst/>
            <a:rect l="l" t="t" r="r" b="b"/>
            <a:pathLst>
              <a:path w="5715000" h="4114800">
                <a:moveTo>
                  <a:pt x="0" y="0"/>
                </a:moveTo>
                <a:lnTo>
                  <a:pt x="5715000" y="0"/>
                </a:lnTo>
                <a:lnTo>
                  <a:pt x="57150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0" name="Freeform 10"/>
          <p:cNvSpPr/>
          <p:nvPr/>
        </p:nvSpPr>
        <p:spPr>
          <a:xfrm>
            <a:off x="881096" y="7216062"/>
            <a:ext cx="3377018" cy="1801444"/>
          </a:xfrm>
          <a:custGeom>
            <a:avLst/>
            <a:gdLst/>
            <a:ahLst/>
            <a:cxnLst/>
            <a:rect l="l" t="t" r="r" b="b"/>
            <a:pathLst>
              <a:path w="3377018" h="1801444">
                <a:moveTo>
                  <a:pt x="0" y="0"/>
                </a:moveTo>
                <a:lnTo>
                  <a:pt x="3377018" y="0"/>
                </a:lnTo>
                <a:lnTo>
                  <a:pt x="3377018" y="1801443"/>
                </a:lnTo>
                <a:lnTo>
                  <a:pt x="0" y="180144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3000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1" name="Freeform 11"/>
          <p:cNvSpPr/>
          <p:nvPr/>
        </p:nvSpPr>
        <p:spPr>
          <a:xfrm>
            <a:off x="3489552" y="2195989"/>
            <a:ext cx="11301259" cy="5594123"/>
          </a:xfrm>
          <a:custGeom>
            <a:avLst/>
            <a:gdLst/>
            <a:ahLst/>
            <a:cxnLst/>
            <a:rect l="l" t="t" r="r" b="b"/>
            <a:pathLst>
              <a:path w="11301259" h="5594123">
                <a:moveTo>
                  <a:pt x="0" y="0"/>
                </a:moveTo>
                <a:lnTo>
                  <a:pt x="11301259" y="0"/>
                </a:lnTo>
                <a:lnTo>
                  <a:pt x="11301259" y="5594123"/>
                </a:lnTo>
                <a:lnTo>
                  <a:pt x="0" y="5594123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2" name="Freeform 12"/>
          <p:cNvSpPr/>
          <p:nvPr/>
        </p:nvSpPr>
        <p:spPr>
          <a:xfrm>
            <a:off x="3493371" y="2021527"/>
            <a:ext cx="11301259" cy="6243946"/>
          </a:xfrm>
          <a:custGeom>
            <a:avLst/>
            <a:gdLst/>
            <a:ahLst/>
            <a:cxnLst/>
            <a:rect l="l" t="t" r="r" b="b"/>
            <a:pathLst>
              <a:path w="11301259" h="6243946">
                <a:moveTo>
                  <a:pt x="0" y="0"/>
                </a:moveTo>
                <a:lnTo>
                  <a:pt x="11301258" y="0"/>
                </a:lnTo>
                <a:lnTo>
                  <a:pt x="11301258" y="6243946"/>
                </a:lnTo>
                <a:lnTo>
                  <a:pt x="0" y="6243946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3" name="TextBox 13"/>
          <p:cNvSpPr txBox="1"/>
          <p:nvPr/>
        </p:nvSpPr>
        <p:spPr>
          <a:xfrm>
            <a:off x="1028700" y="248285"/>
            <a:ext cx="16230600" cy="1294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519"/>
              </a:lnSpc>
            </a:pPr>
            <a:r>
              <a:rPr lang="en-US" sz="6799" b="1" spc="-285">
                <a:solidFill>
                  <a:srgbClr val="090147"/>
                </a:solidFill>
                <a:latin typeface="Arial MT Pro Bold"/>
                <a:ea typeface="Arial MT Pro Bold"/>
                <a:cs typeface="Arial MT Pro Bold"/>
                <a:sym typeface="Arial MT Pro Bold"/>
              </a:rPr>
              <a:t>9.1 Gráfico Burn-Up</a:t>
            </a:r>
          </a:p>
        </p:txBody>
      </p:sp>
    </p:spTree>
  </p:cSld>
  <p:clrMapOvr>
    <a:masterClrMapping/>
  </p:clrMapOvr>
  <p:transition spd="med">
    <p:cover dir="d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B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516655" y="5018675"/>
            <a:ext cx="2468489" cy="5241964"/>
          </a:xfrm>
          <a:custGeom>
            <a:avLst/>
            <a:gdLst/>
            <a:ahLst/>
            <a:cxnLst/>
            <a:rect l="l" t="t" r="r" b="b"/>
            <a:pathLst>
              <a:path w="2468489" h="5241964">
                <a:moveTo>
                  <a:pt x="0" y="0"/>
                </a:moveTo>
                <a:lnTo>
                  <a:pt x="2468488" y="0"/>
                </a:lnTo>
                <a:lnTo>
                  <a:pt x="2468488" y="5241964"/>
                </a:lnTo>
                <a:lnTo>
                  <a:pt x="0" y="52419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Freeform 3"/>
          <p:cNvSpPr/>
          <p:nvPr/>
        </p:nvSpPr>
        <p:spPr>
          <a:xfrm rot="-10800000">
            <a:off x="7955508" y="8002127"/>
            <a:ext cx="5715000" cy="4114800"/>
          </a:xfrm>
          <a:custGeom>
            <a:avLst/>
            <a:gdLst/>
            <a:ahLst/>
            <a:cxnLst/>
            <a:rect l="l" t="t" r="r" b="b"/>
            <a:pathLst>
              <a:path w="5715000" h="4114800">
                <a:moveTo>
                  <a:pt x="0" y="0"/>
                </a:moveTo>
                <a:lnTo>
                  <a:pt x="5715000" y="0"/>
                </a:lnTo>
                <a:lnTo>
                  <a:pt x="57150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4" name="Freeform 4"/>
          <p:cNvSpPr/>
          <p:nvPr/>
        </p:nvSpPr>
        <p:spPr>
          <a:xfrm rot="-9073772">
            <a:off x="-1377164" y="8229600"/>
            <a:ext cx="5715000" cy="4114800"/>
          </a:xfrm>
          <a:custGeom>
            <a:avLst/>
            <a:gdLst/>
            <a:ahLst/>
            <a:cxnLst/>
            <a:rect l="l" t="t" r="r" b="b"/>
            <a:pathLst>
              <a:path w="5715000" h="4114800">
                <a:moveTo>
                  <a:pt x="0" y="0"/>
                </a:moveTo>
                <a:lnTo>
                  <a:pt x="5715000" y="0"/>
                </a:lnTo>
                <a:lnTo>
                  <a:pt x="57150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5" name="Freeform 5"/>
          <p:cNvSpPr/>
          <p:nvPr/>
        </p:nvSpPr>
        <p:spPr>
          <a:xfrm rot="-9073772">
            <a:off x="3207091" y="8761001"/>
            <a:ext cx="5715000" cy="4114800"/>
          </a:xfrm>
          <a:custGeom>
            <a:avLst/>
            <a:gdLst/>
            <a:ahLst/>
            <a:cxnLst/>
            <a:rect l="l" t="t" r="r" b="b"/>
            <a:pathLst>
              <a:path w="5715000" h="4114800">
                <a:moveTo>
                  <a:pt x="0" y="0"/>
                </a:moveTo>
                <a:lnTo>
                  <a:pt x="5715000" y="0"/>
                </a:lnTo>
                <a:lnTo>
                  <a:pt x="57150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6" name="Freeform 6"/>
          <p:cNvSpPr/>
          <p:nvPr/>
        </p:nvSpPr>
        <p:spPr>
          <a:xfrm rot="-9073772">
            <a:off x="11935514" y="8761001"/>
            <a:ext cx="5715000" cy="4114800"/>
          </a:xfrm>
          <a:custGeom>
            <a:avLst/>
            <a:gdLst/>
            <a:ahLst/>
            <a:cxnLst/>
            <a:rect l="l" t="t" r="r" b="b"/>
            <a:pathLst>
              <a:path w="5715000" h="4114800">
                <a:moveTo>
                  <a:pt x="0" y="0"/>
                </a:moveTo>
                <a:lnTo>
                  <a:pt x="5715000" y="0"/>
                </a:lnTo>
                <a:lnTo>
                  <a:pt x="57150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CL"/>
          </a:p>
        </p:txBody>
      </p:sp>
      <p:sp>
        <p:nvSpPr>
          <p:cNvPr id="7" name="Freeform 7"/>
          <p:cNvSpPr/>
          <p:nvPr/>
        </p:nvSpPr>
        <p:spPr>
          <a:xfrm rot="9055696">
            <a:off x="15430500" y="8237519"/>
            <a:ext cx="5715000" cy="4114800"/>
          </a:xfrm>
          <a:custGeom>
            <a:avLst/>
            <a:gdLst/>
            <a:ahLst/>
            <a:cxnLst/>
            <a:rect l="l" t="t" r="r" b="b"/>
            <a:pathLst>
              <a:path w="5715000" h="4114800">
                <a:moveTo>
                  <a:pt x="0" y="0"/>
                </a:moveTo>
                <a:lnTo>
                  <a:pt x="5715000" y="0"/>
                </a:lnTo>
                <a:lnTo>
                  <a:pt x="57150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8" name="TextBox 8"/>
          <p:cNvSpPr txBox="1"/>
          <p:nvPr/>
        </p:nvSpPr>
        <p:spPr>
          <a:xfrm>
            <a:off x="1028700" y="1323340"/>
            <a:ext cx="15363455" cy="7011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840"/>
              </a:lnSpc>
            </a:pPr>
            <a:r>
              <a:rPr lang="en-US" sz="5600" spc="-235">
                <a:solidFill>
                  <a:srgbClr val="090147"/>
                </a:solidFill>
                <a:latin typeface="Arial MT Pro"/>
                <a:ea typeface="Arial MT Pro"/>
                <a:cs typeface="Arial MT Pro"/>
                <a:sym typeface="Arial MT Pro"/>
              </a:rPr>
              <a:t>   5. Vista de Desarrollo</a:t>
            </a:r>
          </a:p>
          <a:p>
            <a:pPr algn="l">
              <a:lnSpc>
                <a:spcPts val="7840"/>
              </a:lnSpc>
            </a:pPr>
            <a:r>
              <a:rPr lang="en-US" sz="5600" spc="-235">
                <a:solidFill>
                  <a:srgbClr val="090147"/>
                </a:solidFill>
                <a:latin typeface="Arial MT Pro"/>
                <a:ea typeface="Arial MT Pro"/>
                <a:cs typeface="Arial MT Pro"/>
                <a:sym typeface="Arial MT Pro"/>
              </a:rPr>
              <a:t>   6. Vista Física</a:t>
            </a:r>
          </a:p>
          <a:p>
            <a:pPr algn="l">
              <a:lnSpc>
                <a:spcPts val="7840"/>
              </a:lnSpc>
            </a:pPr>
            <a:r>
              <a:rPr lang="en-US" sz="5600" spc="-235">
                <a:solidFill>
                  <a:srgbClr val="090147"/>
                </a:solidFill>
                <a:latin typeface="Arial MT Pro"/>
                <a:ea typeface="Arial MT Pro"/>
                <a:cs typeface="Arial MT Pro"/>
                <a:sym typeface="Arial MT Pro"/>
              </a:rPr>
              <a:t>   7. Árbol de Navegación</a:t>
            </a:r>
          </a:p>
          <a:p>
            <a:pPr algn="l">
              <a:lnSpc>
                <a:spcPts val="7840"/>
              </a:lnSpc>
            </a:pPr>
            <a:r>
              <a:rPr lang="en-US" sz="5600" spc="-235">
                <a:solidFill>
                  <a:srgbClr val="090147"/>
                </a:solidFill>
                <a:latin typeface="Arial MT Pro"/>
                <a:ea typeface="Arial MT Pro"/>
                <a:cs typeface="Arial MT Pro"/>
                <a:sym typeface="Arial MT Pro"/>
              </a:rPr>
              <a:t>   8. Casos de Prueba</a:t>
            </a:r>
          </a:p>
          <a:p>
            <a:pPr algn="l">
              <a:lnSpc>
                <a:spcPts val="7840"/>
              </a:lnSpc>
            </a:pPr>
            <a:r>
              <a:rPr lang="en-US" sz="5600" spc="-235">
                <a:solidFill>
                  <a:srgbClr val="090147"/>
                </a:solidFill>
                <a:latin typeface="Arial MT Pro"/>
                <a:ea typeface="Arial MT Pro"/>
                <a:cs typeface="Arial MT Pro"/>
                <a:sym typeface="Arial MT Pro"/>
              </a:rPr>
              <a:t>   9. Retrospectiva</a:t>
            </a:r>
          </a:p>
          <a:p>
            <a:pPr algn="l">
              <a:lnSpc>
                <a:spcPts val="7840"/>
              </a:lnSpc>
            </a:pPr>
            <a:r>
              <a:rPr lang="en-US" sz="5600" spc="-235">
                <a:solidFill>
                  <a:srgbClr val="090147"/>
                </a:solidFill>
                <a:latin typeface="Arial MT Pro"/>
                <a:ea typeface="Arial MT Pro"/>
                <a:cs typeface="Arial MT Pro"/>
                <a:sym typeface="Arial MT Pro"/>
              </a:rPr>
              <a:t>           9.1 Gráfico Burn-Up</a:t>
            </a:r>
          </a:p>
          <a:p>
            <a:pPr algn="l">
              <a:lnSpc>
                <a:spcPts val="7840"/>
              </a:lnSpc>
            </a:pPr>
            <a:r>
              <a:rPr lang="en-US" sz="5600" spc="-235">
                <a:solidFill>
                  <a:srgbClr val="090147"/>
                </a:solidFill>
                <a:latin typeface="Arial MT Pro"/>
                <a:ea typeface="Arial MT Pro"/>
                <a:cs typeface="Arial MT Pro"/>
                <a:sym typeface="Arial MT Pro"/>
              </a:rPr>
              <a:t>           9.2 Gráfico Burn-Down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480336" y="248285"/>
            <a:ext cx="15778964" cy="1294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19"/>
              </a:lnSpc>
            </a:pPr>
            <a:r>
              <a:rPr lang="en-US" sz="6799" b="1" spc="-285">
                <a:solidFill>
                  <a:srgbClr val="090147"/>
                </a:solidFill>
                <a:latin typeface="Arial MT Pro Bold"/>
                <a:ea typeface="Arial MT Pro Bold"/>
                <a:cs typeface="Arial MT Pro Bold"/>
                <a:sym typeface="Arial MT Pro Bold"/>
              </a:rPr>
              <a:t>Índice de Contenidos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6392155" y="1323340"/>
            <a:ext cx="867145" cy="7011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40"/>
              </a:lnSpc>
            </a:pPr>
            <a:r>
              <a:rPr lang="en-US" sz="5600" spc="-235">
                <a:solidFill>
                  <a:srgbClr val="090147"/>
                </a:solidFill>
                <a:latin typeface="Arial MT Pro"/>
                <a:ea typeface="Arial MT Pro"/>
                <a:cs typeface="Arial MT Pro"/>
                <a:sym typeface="Arial MT Pro"/>
              </a:rPr>
              <a:t>15</a:t>
            </a:r>
          </a:p>
          <a:p>
            <a:pPr algn="ctr">
              <a:lnSpc>
                <a:spcPts val="7840"/>
              </a:lnSpc>
            </a:pPr>
            <a:r>
              <a:rPr lang="en-US" sz="5600" spc="-235">
                <a:solidFill>
                  <a:srgbClr val="090147"/>
                </a:solidFill>
                <a:latin typeface="Arial MT Pro"/>
                <a:ea typeface="Arial MT Pro"/>
                <a:cs typeface="Arial MT Pro"/>
                <a:sym typeface="Arial MT Pro"/>
              </a:rPr>
              <a:t>16</a:t>
            </a:r>
          </a:p>
          <a:p>
            <a:pPr algn="ctr">
              <a:lnSpc>
                <a:spcPts val="7840"/>
              </a:lnSpc>
            </a:pPr>
            <a:r>
              <a:rPr lang="en-US" sz="5600" spc="-235">
                <a:solidFill>
                  <a:srgbClr val="090147"/>
                </a:solidFill>
                <a:latin typeface="Arial MT Pro"/>
                <a:ea typeface="Arial MT Pro"/>
                <a:cs typeface="Arial MT Pro"/>
                <a:sym typeface="Arial MT Pro"/>
              </a:rPr>
              <a:t>17</a:t>
            </a:r>
          </a:p>
          <a:p>
            <a:pPr algn="ctr">
              <a:lnSpc>
                <a:spcPts val="7840"/>
              </a:lnSpc>
            </a:pPr>
            <a:r>
              <a:rPr lang="en-US" sz="5600" spc="-235">
                <a:solidFill>
                  <a:srgbClr val="090147"/>
                </a:solidFill>
                <a:latin typeface="Arial MT Pro"/>
                <a:ea typeface="Arial MT Pro"/>
                <a:cs typeface="Arial MT Pro"/>
                <a:sym typeface="Arial MT Pro"/>
              </a:rPr>
              <a:t>18</a:t>
            </a:r>
          </a:p>
          <a:p>
            <a:pPr algn="ctr">
              <a:lnSpc>
                <a:spcPts val="7840"/>
              </a:lnSpc>
              <a:spcBef>
                <a:spcPct val="0"/>
              </a:spcBef>
            </a:pPr>
            <a:r>
              <a:rPr lang="en-US" sz="5600" spc="-235">
                <a:solidFill>
                  <a:srgbClr val="090147"/>
                </a:solidFill>
                <a:latin typeface="Arial MT Pro"/>
                <a:ea typeface="Arial MT Pro"/>
                <a:cs typeface="Arial MT Pro"/>
                <a:sym typeface="Arial MT Pro"/>
              </a:rPr>
              <a:t>23</a:t>
            </a:r>
          </a:p>
          <a:p>
            <a:pPr algn="ctr">
              <a:lnSpc>
                <a:spcPts val="7840"/>
              </a:lnSpc>
              <a:spcBef>
                <a:spcPct val="0"/>
              </a:spcBef>
            </a:pPr>
            <a:r>
              <a:rPr lang="en-US" sz="5600" spc="-235">
                <a:solidFill>
                  <a:srgbClr val="090147"/>
                </a:solidFill>
                <a:latin typeface="Arial MT Pro"/>
                <a:ea typeface="Arial MT Pro"/>
                <a:cs typeface="Arial MT Pro"/>
                <a:sym typeface="Arial MT Pro"/>
              </a:rPr>
              <a:t>24</a:t>
            </a:r>
          </a:p>
          <a:p>
            <a:pPr algn="ctr">
              <a:lnSpc>
                <a:spcPts val="7840"/>
              </a:lnSpc>
              <a:spcBef>
                <a:spcPct val="0"/>
              </a:spcBef>
            </a:pPr>
            <a:r>
              <a:rPr lang="en-US" sz="5600" spc="-235">
                <a:solidFill>
                  <a:srgbClr val="090147"/>
                </a:solidFill>
                <a:latin typeface="Arial MT Pro"/>
                <a:ea typeface="Arial MT Pro"/>
                <a:cs typeface="Arial MT Pro"/>
                <a:sym typeface="Arial MT Pro"/>
              </a:rPr>
              <a:t>25</a:t>
            </a:r>
          </a:p>
        </p:txBody>
      </p:sp>
    </p:spTree>
  </p:cSld>
  <p:clrMapOvr>
    <a:masterClrMapping/>
  </p:clrMapOvr>
  <p:transition spd="med">
    <p:push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B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6017818">
            <a:off x="13025062" y="853297"/>
            <a:ext cx="4122295" cy="4114800"/>
          </a:xfrm>
          <a:custGeom>
            <a:avLst/>
            <a:gdLst/>
            <a:ahLst/>
            <a:cxnLst/>
            <a:rect l="l" t="t" r="r" b="b"/>
            <a:pathLst>
              <a:path w="4122295" h="4114800">
                <a:moveTo>
                  <a:pt x="0" y="0"/>
                </a:moveTo>
                <a:lnTo>
                  <a:pt x="4122295" y="0"/>
                </a:lnTo>
                <a:lnTo>
                  <a:pt x="412229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Freeform 3"/>
          <p:cNvSpPr/>
          <p:nvPr/>
        </p:nvSpPr>
        <p:spPr>
          <a:xfrm>
            <a:off x="2217967" y="1744113"/>
            <a:ext cx="13852065" cy="7177888"/>
          </a:xfrm>
          <a:custGeom>
            <a:avLst/>
            <a:gdLst/>
            <a:ahLst/>
            <a:cxnLst/>
            <a:rect l="l" t="t" r="r" b="b"/>
            <a:pathLst>
              <a:path w="13852065" h="7177888">
                <a:moveTo>
                  <a:pt x="0" y="0"/>
                </a:moveTo>
                <a:lnTo>
                  <a:pt x="13852066" y="0"/>
                </a:lnTo>
                <a:lnTo>
                  <a:pt x="13852066" y="7177888"/>
                </a:lnTo>
                <a:lnTo>
                  <a:pt x="0" y="71778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4" name="Freeform 4"/>
          <p:cNvSpPr/>
          <p:nvPr/>
        </p:nvSpPr>
        <p:spPr>
          <a:xfrm>
            <a:off x="2629549" y="2195989"/>
            <a:ext cx="13028902" cy="6220842"/>
          </a:xfrm>
          <a:custGeom>
            <a:avLst/>
            <a:gdLst/>
            <a:ahLst/>
            <a:cxnLst/>
            <a:rect l="l" t="t" r="r" b="b"/>
            <a:pathLst>
              <a:path w="13028902" h="6220842">
                <a:moveTo>
                  <a:pt x="0" y="0"/>
                </a:moveTo>
                <a:lnTo>
                  <a:pt x="13028902" y="0"/>
                </a:lnTo>
                <a:lnTo>
                  <a:pt x="13028902" y="6220842"/>
                </a:lnTo>
                <a:lnTo>
                  <a:pt x="0" y="622084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50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5" name="Freeform 5"/>
          <p:cNvSpPr/>
          <p:nvPr/>
        </p:nvSpPr>
        <p:spPr>
          <a:xfrm rot="-10800000">
            <a:off x="7955508" y="8002127"/>
            <a:ext cx="5715000" cy="4114800"/>
          </a:xfrm>
          <a:custGeom>
            <a:avLst/>
            <a:gdLst/>
            <a:ahLst/>
            <a:cxnLst/>
            <a:rect l="l" t="t" r="r" b="b"/>
            <a:pathLst>
              <a:path w="5715000" h="4114800">
                <a:moveTo>
                  <a:pt x="0" y="0"/>
                </a:moveTo>
                <a:lnTo>
                  <a:pt x="5715000" y="0"/>
                </a:lnTo>
                <a:lnTo>
                  <a:pt x="57150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6" name="Freeform 6"/>
          <p:cNvSpPr/>
          <p:nvPr/>
        </p:nvSpPr>
        <p:spPr>
          <a:xfrm rot="-9073772">
            <a:off x="-1377164" y="8229600"/>
            <a:ext cx="5715000" cy="4114800"/>
          </a:xfrm>
          <a:custGeom>
            <a:avLst/>
            <a:gdLst/>
            <a:ahLst/>
            <a:cxnLst/>
            <a:rect l="l" t="t" r="r" b="b"/>
            <a:pathLst>
              <a:path w="5715000" h="4114800">
                <a:moveTo>
                  <a:pt x="0" y="0"/>
                </a:moveTo>
                <a:lnTo>
                  <a:pt x="5715000" y="0"/>
                </a:lnTo>
                <a:lnTo>
                  <a:pt x="57150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7" name="Freeform 7"/>
          <p:cNvSpPr/>
          <p:nvPr/>
        </p:nvSpPr>
        <p:spPr>
          <a:xfrm rot="-9073772">
            <a:off x="3207091" y="8761001"/>
            <a:ext cx="5715000" cy="4114800"/>
          </a:xfrm>
          <a:custGeom>
            <a:avLst/>
            <a:gdLst/>
            <a:ahLst/>
            <a:cxnLst/>
            <a:rect l="l" t="t" r="r" b="b"/>
            <a:pathLst>
              <a:path w="5715000" h="4114800">
                <a:moveTo>
                  <a:pt x="0" y="0"/>
                </a:moveTo>
                <a:lnTo>
                  <a:pt x="5715000" y="0"/>
                </a:lnTo>
                <a:lnTo>
                  <a:pt x="57150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8" name="Freeform 8"/>
          <p:cNvSpPr/>
          <p:nvPr/>
        </p:nvSpPr>
        <p:spPr>
          <a:xfrm rot="-9073772">
            <a:off x="11935514" y="8761001"/>
            <a:ext cx="5715000" cy="4114800"/>
          </a:xfrm>
          <a:custGeom>
            <a:avLst/>
            <a:gdLst/>
            <a:ahLst/>
            <a:cxnLst/>
            <a:rect l="l" t="t" r="r" b="b"/>
            <a:pathLst>
              <a:path w="5715000" h="4114800">
                <a:moveTo>
                  <a:pt x="0" y="0"/>
                </a:moveTo>
                <a:lnTo>
                  <a:pt x="5715000" y="0"/>
                </a:lnTo>
                <a:lnTo>
                  <a:pt x="57150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CL"/>
          </a:p>
        </p:txBody>
      </p:sp>
      <p:sp>
        <p:nvSpPr>
          <p:cNvPr id="9" name="Freeform 9"/>
          <p:cNvSpPr/>
          <p:nvPr/>
        </p:nvSpPr>
        <p:spPr>
          <a:xfrm rot="9055696">
            <a:off x="15430500" y="8237519"/>
            <a:ext cx="5715000" cy="4114800"/>
          </a:xfrm>
          <a:custGeom>
            <a:avLst/>
            <a:gdLst/>
            <a:ahLst/>
            <a:cxnLst/>
            <a:rect l="l" t="t" r="r" b="b"/>
            <a:pathLst>
              <a:path w="5715000" h="4114800">
                <a:moveTo>
                  <a:pt x="0" y="0"/>
                </a:moveTo>
                <a:lnTo>
                  <a:pt x="5715000" y="0"/>
                </a:lnTo>
                <a:lnTo>
                  <a:pt x="57150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0" name="Freeform 10"/>
          <p:cNvSpPr/>
          <p:nvPr/>
        </p:nvSpPr>
        <p:spPr>
          <a:xfrm>
            <a:off x="881096" y="7216062"/>
            <a:ext cx="3377018" cy="1801444"/>
          </a:xfrm>
          <a:custGeom>
            <a:avLst/>
            <a:gdLst/>
            <a:ahLst/>
            <a:cxnLst/>
            <a:rect l="l" t="t" r="r" b="b"/>
            <a:pathLst>
              <a:path w="3377018" h="1801444">
                <a:moveTo>
                  <a:pt x="0" y="0"/>
                </a:moveTo>
                <a:lnTo>
                  <a:pt x="3377018" y="0"/>
                </a:lnTo>
                <a:lnTo>
                  <a:pt x="3377018" y="1801443"/>
                </a:lnTo>
                <a:lnTo>
                  <a:pt x="0" y="180144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3000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1" name="Freeform 11"/>
          <p:cNvSpPr/>
          <p:nvPr/>
        </p:nvSpPr>
        <p:spPr>
          <a:xfrm>
            <a:off x="3493371" y="2346438"/>
            <a:ext cx="11301259" cy="5594123"/>
          </a:xfrm>
          <a:custGeom>
            <a:avLst/>
            <a:gdLst/>
            <a:ahLst/>
            <a:cxnLst/>
            <a:rect l="l" t="t" r="r" b="b"/>
            <a:pathLst>
              <a:path w="11301259" h="5594123">
                <a:moveTo>
                  <a:pt x="0" y="0"/>
                </a:moveTo>
                <a:lnTo>
                  <a:pt x="11301258" y="0"/>
                </a:lnTo>
                <a:lnTo>
                  <a:pt x="11301258" y="5594124"/>
                </a:lnTo>
                <a:lnTo>
                  <a:pt x="0" y="5594124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2" name="Freeform 12"/>
          <p:cNvSpPr/>
          <p:nvPr/>
        </p:nvSpPr>
        <p:spPr>
          <a:xfrm>
            <a:off x="3493371" y="2021527"/>
            <a:ext cx="11301259" cy="6243946"/>
          </a:xfrm>
          <a:custGeom>
            <a:avLst/>
            <a:gdLst/>
            <a:ahLst/>
            <a:cxnLst/>
            <a:rect l="l" t="t" r="r" b="b"/>
            <a:pathLst>
              <a:path w="11301259" h="6243946">
                <a:moveTo>
                  <a:pt x="0" y="0"/>
                </a:moveTo>
                <a:lnTo>
                  <a:pt x="11301258" y="0"/>
                </a:lnTo>
                <a:lnTo>
                  <a:pt x="11301258" y="6243946"/>
                </a:lnTo>
                <a:lnTo>
                  <a:pt x="0" y="6243946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3" name="TextBox 13"/>
          <p:cNvSpPr txBox="1"/>
          <p:nvPr/>
        </p:nvSpPr>
        <p:spPr>
          <a:xfrm>
            <a:off x="1028700" y="248285"/>
            <a:ext cx="16230600" cy="1294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519"/>
              </a:lnSpc>
            </a:pPr>
            <a:r>
              <a:rPr lang="en-US" sz="6799" b="1" spc="-285">
                <a:solidFill>
                  <a:srgbClr val="090147"/>
                </a:solidFill>
                <a:latin typeface="Arial MT Pro Bold"/>
                <a:ea typeface="Arial MT Pro Bold"/>
                <a:cs typeface="Arial MT Pro Bold"/>
                <a:sym typeface="Arial MT Pro Bold"/>
              </a:rPr>
              <a:t>9.1 Gráfico Burn-Down</a:t>
            </a:r>
          </a:p>
        </p:txBody>
      </p:sp>
    </p:spTree>
  </p:cSld>
  <p:clrMapOvr>
    <a:masterClrMapping/>
  </p:clrMapOvr>
  <p:transition spd="med">
    <p:cover dir="d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B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-1828800" y="7007543"/>
            <a:ext cx="5715000" cy="4114800"/>
          </a:xfrm>
          <a:custGeom>
            <a:avLst/>
            <a:gdLst/>
            <a:ahLst/>
            <a:cxnLst/>
            <a:rect l="l" t="t" r="r" b="b"/>
            <a:pathLst>
              <a:path w="5715000" h="4114800">
                <a:moveTo>
                  <a:pt x="0" y="0"/>
                </a:moveTo>
                <a:lnTo>
                  <a:pt x="5715000" y="0"/>
                </a:lnTo>
                <a:lnTo>
                  <a:pt x="57150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Freeform 3"/>
          <p:cNvSpPr/>
          <p:nvPr/>
        </p:nvSpPr>
        <p:spPr>
          <a:xfrm rot="-10800000">
            <a:off x="2045666" y="8229600"/>
            <a:ext cx="5715000" cy="4114800"/>
          </a:xfrm>
          <a:custGeom>
            <a:avLst/>
            <a:gdLst/>
            <a:ahLst/>
            <a:cxnLst/>
            <a:rect l="l" t="t" r="r" b="b"/>
            <a:pathLst>
              <a:path w="5715000" h="4114800">
                <a:moveTo>
                  <a:pt x="0" y="0"/>
                </a:moveTo>
                <a:lnTo>
                  <a:pt x="5715000" y="0"/>
                </a:lnTo>
                <a:lnTo>
                  <a:pt x="57150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4" name="Freeform 4"/>
          <p:cNvSpPr/>
          <p:nvPr/>
        </p:nvSpPr>
        <p:spPr>
          <a:xfrm rot="-10800000">
            <a:off x="6877249" y="8160068"/>
            <a:ext cx="5715000" cy="4114800"/>
          </a:xfrm>
          <a:custGeom>
            <a:avLst/>
            <a:gdLst/>
            <a:ahLst/>
            <a:cxnLst/>
            <a:rect l="l" t="t" r="r" b="b"/>
            <a:pathLst>
              <a:path w="5715000" h="4114800">
                <a:moveTo>
                  <a:pt x="0" y="0"/>
                </a:moveTo>
                <a:lnTo>
                  <a:pt x="5715000" y="0"/>
                </a:lnTo>
                <a:lnTo>
                  <a:pt x="57150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5" name="Freeform 5"/>
          <p:cNvSpPr/>
          <p:nvPr/>
        </p:nvSpPr>
        <p:spPr>
          <a:xfrm rot="-10800000">
            <a:off x="7955508" y="8002127"/>
            <a:ext cx="5715000" cy="4114800"/>
          </a:xfrm>
          <a:custGeom>
            <a:avLst/>
            <a:gdLst/>
            <a:ahLst/>
            <a:cxnLst/>
            <a:rect l="l" t="t" r="r" b="b"/>
            <a:pathLst>
              <a:path w="5715000" h="4114800">
                <a:moveTo>
                  <a:pt x="0" y="0"/>
                </a:moveTo>
                <a:lnTo>
                  <a:pt x="5715000" y="0"/>
                </a:lnTo>
                <a:lnTo>
                  <a:pt x="57150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6" name="Freeform 6"/>
          <p:cNvSpPr/>
          <p:nvPr/>
        </p:nvSpPr>
        <p:spPr>
          <a:xfrm rot="-10800000">
            <a:off x="11544300" y="8160068"/>
            <a:ext cx="5715000" cy="4114800"/>
          </a:xfrm>
          <a:custGeom>
            <a:avLst/>
            <a:gdLst/>
            <a:ahLst/>
            <a:cxnLst/>
            <a:rect l="l" t="t" r="r" b="b"/>
            <a:pathLst>
              <a:path w="5715000" h="4114800">
                <a:moveTo>
                  <a:pt x="0" y="0"/>
                </a:moveTo>
                <a:lnTo>
                  <a:pt x="5715000" y="0"/>
                </a:lnTo>
                <a:lnTo>
                  <a:pt x="57150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7" name="Freeform 7"/>
          <p:cNvSpPr/>
          <p:nvPr/>
        </p:nvSpPr>
        <p:spPr>
          <a:xfrm rot="-10800000">
            <a:off x="15430500" y="7200900"/>
            <a:ext cx="5715000" cy="4114800"/>
          </a:xfrm>
          <a:custGeom>
            <a:avLst/>
            <a:gdLst/>
            <a:ahLst/>
            <a:cxnLst/>
            <a:rect l="l" t="t" r="r" b="b"/>
            <a:pathLst>
              <a:path w="5715000" h="4114800">
                <a:moveTo>
                  <a:pt x="0" y="0"/>
                </a:moveTo>
                <a:lnTo>
                  <a:pt x="5715000" y="0"/>
                </a:lnTo>
                <a:lnTo>
                  <a:pt x="57150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8" name="Freeform 8"/>
          <p:cNvSpPr/>
          <p:nvPr/>
        </p:nvSpPr>
        <p:spPr>
          <a:xfrm rot="6017818">
            <a:off x="12805457" y="-954251"/>
            <a:ext cx="4122295" cy="4114800"/>
          </a:xfrm>
          <a:custGeom>
            <a:avLst/>
            <a:gdLst/>
            <a:ahLst/>
            <a:cxnLst/>
            <a:rect l="l" t="t" r="r" b="b"/>
            <a:pathLst>
              <a:path w="4122295" h="4114800">
                <a:moveTo>
                  <a:pt x="0" y="0"/>
                </a:moveTo>
                <a:lnTo>
                  <a:pt x="4122295" y="0"/>
                </a:lnTo>
                <a:lnTo>
                  <a:pt x="412229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9" name="Freeform 9"/>
          <p:cNvSpPr/>
          <p:nvPr/>
        </p:nvSpPr>
        <p:spPr>
          <a:xfrm>
            <a:off x="14401800" y="-1028700"/>
            <a:ext cx="5715000" cy="4114800"/>
          </a:xfrm>
          <a:custGeom>
            <a:avLst/>
            <a:gdLst/>
            <a:ahLst/>
            <a:cxnLst/>
            <a:rect l="l" t="t" r="r" b="b"/>
            <a:pathLst>
              <a:path w="5715000" h="4114800">
                <a:moveTo>
                  <a:pt x="0" y="0"/>
                </a:moveTo>
                <a:lnTo>
                  <a:pt x="5715000" y="0"/>
                </a:lnTo>
                <a:lnTo>
                  <a:pt x="57150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0" name="Freeform 10"/>
          <p:cNvSpPr/>
          <p:nvPr/>
        </p:nvSpPr>
        <p:spPr>
          <a:xfrm>
            <a:off x="10346881" y="-2340293"/>
            <a:ext cx="5715000" cy="4114800"/>
          </a:xfrm>
          <a:custGeom>
            <a:avLst/>
            <a:gdLst/>
            <a:ahLst/>
            <a:cxnLst/>
            <a:rect l="l" t="t" r="r" b="b"/>
            <a:pathLst>
              <a:path w="5715000" h="4114800">
                <a:moveTo>
                  <a:pt x="0" y="0"/>
                </a:moveTo>
                <a:lnTo>
                  <a:pt x="5715000" y="0"/>
                </a:lnTo>
                <a:lnTo>
                  <a:pt x="57150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1" name="Freeform 11"/>
          <p:cNvSpPr/>
          <p:nvPr/>
        </p:nvSpPr>
        <p:spPr>
          <a:xfrm>
            <a:off x="6358582" y="-1309581"/>
            <a:ext cx="5715000" cy="4114800"/>
          </a:xfrm>
          <a:custGeom>
            <a:avLst/>
            <a:gdLst/>
            <a:ahLst/>
            <a:cxnLst/>
            <a:rect l="l" t="t" r="r" b="b"/>
            <a:pathLst>
              <a:path w="5715000" h="4114800">
                <a:moveTo>
                  <a:pt x="0" y="0"/>
                </a:moveTo>
                <a:lnTo>
                  <a:pt x="5715000" y="0"/>
                </a:lnTo>
                <a:lnTo>
                  <a:pt x="57150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2" name="Freeform 12"/>
          <p:cNvSpPr/>
          <p:nvPr/>
        </p:nvSpPr>
        <p:spPr>
          <a:xfrm>
            <a:off x="2240508" y="-2568893"/>
            <a:ext cx="5715000" cy="4114800"/>
          </a:xfrm>
          <a:custGeom>
            <a:avLst/>
            <a:gdLst/>
            <a:ahLst/>
            <a:cxnLst/>
            <a:rect l="l" t="t" r="r" b="b"/>
            <a:pathLst>
              <a:path w="5715000" h="4114800">
                <a:moveTo>
                  <a:pt x="0" y="0"/>
                </a:moveTo>
                <a:lnTo>
                  <a:pt x="5715000" y="0"/>
                </a:lnTo>
                <a:lnTo>
                  <a:pt x="57150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3" name="Freeform 13"/>
          <p:cNvSpPr/>
          <p:nvPr/>
        </p:nvSpPr>
        <p:spPr>
          <a:xfrm>
            <a:off x="-1828800" y="-1309581"/>
            <a:ext cx="5715000" cy="4114800"/>
          </a:xfrm>
          <a:custGeom>
            <a:avLst/>
            <a:gdLst/>
            <a:ahLst/>
            <a:cxnLst/>
            <a:rect l="l" t="t" r="r" b="b"/>
            <a:pathLst>
              <a:path w="5715000" h="4114800">
                <a:moveTo>
                  <a:pt x="0" y="0"/>
                </a:moveTo>
                <a:lnTo>
                  <a:pt x="5715000" y="0"/>
                </a:lnTo>
                <a:lnTo>
                  <a:pt x="57150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4" name="Freeform 14"/>
          <p:cNvSpPr/>
          <p:nvPr/>
        </p:nvSpPr>
        <p:spPr>
          <a:xfrm rot="5400000">
            <a:off x="15430500" y="3086100"/>
            <a:ext cx="5715000" cy="4114800"/>
          </a:xfrm>
          <a:custGeom>
            <a:avLst/>
            <a:gdLst/>
            <a:ahLst/>
            <a:cxnLst/>
            <a:rect l="l" t="t" r="r" b="b"/>
            <a:pathLst>
              <a:path w="5715000" h="4114800">
                <a:moveTo>
                  <a:pt x="0" y="0"/>
                </a:moveTo>
                <a:lnTo>
                  <a:pt x="5715000" y="0"/>
                </a:lnTo>
                <a:lnTo>
                  <a:pt x="57150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5" name="Freeform 15"/>
          <p:cNvSpPr/>
          <p:nvPr/>
        </p:nvSpPr>
        <p:spPr>
          <a:xfrm rot="-5400000">
            <a:off x="-3372049" y="3086100"/>
            <a:ext cx="5715000" cy="4114800"/>
          </a:xfrm>
          <a:custGeom>
            <a:avLst/>
            <a:gdLst/>
            <a:ahLst/>
            <a:cxnLst/>
            <a:rect l="l" t="t" r="r" b="b"/>
            <a:pathLst>
              <a:path w="5715000" h="4114800">
                <a:moveTo>
                  <a:pt x="0" y="0"/>
                </a:moveTo>
                <a:lnTo>
                  <a:pt x="5715000" y="0"/>
                </a:lnTo>
                <a:lnTo>
                  <a:pt x="57150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6" name="Freeform 16"/>
          <p:cNvSpPr/>
          <p:nvPr/>
        </p:nvSpPr>
        <p:spPr>
          <a:xfrm>
            <a:off x="2521541" y="6750686"/>
            <a:ext cx="3377018" cy="1801444"/>
          </a:xfrm>
          <a:custGeom>
            <a:avLst/>
            <a:gdLst/>
            <a:ahLst/>
            <a:cxnLst/>
            <a:rect l="l" t="t" r="r" b="b"/>
            <a:pathLst>
              <a:path w="3377018" h="1801444">
                <a:moveTo>
                  <a:pt x="0" y="0"/>
                </a:moveTo>
                <a:lnTo>
                  <a:pt x="3377018" y="0"/>
                </a:lnTo>
                <a:lnTo>
                  <a:pt x="3377018" y="1801443"/>
                </a:lnTo>
                <a:lnTo>
                  <a:pt x="0" y="180144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50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7" name="Freeform 17"/>
          <p:cNvSpPr/>
          <p:nvPr/>
        </p:nvSpPr>
        <p:spPr>
          <a:xfrm>
            <a:off x="-514549" y="5593106"/>
            <a:ext cx="3377018" cy="1801444"/>
          </a:xfrm>
          <a:custGeom>
            <a:avLst/>
            <a:gdLst/>
            <a:ahLst/>
            <a:cxnLst/>
            <a:rect l="l" t="t" r="r" b="b"/>
            <a:pathLst>
              <a:path w="3377018" h="1801444">
                <a:moveTo>
                  <a:pt x="0" y="0"/>
                </a:moveTo>
                <a:lnTo>
                  <a:pt x="3377019" y="0"/>
                </a:lnTo>
                <a:lnTo>
                  <a:pt x="3377019" y="1801444"/>
                </a:lnTo>
                <a:lnTo>
                  <a:pt x="0" y="180144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50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8" name="Freeform 18"/>
          <p:cNvSpPr/>
          <p:nvPr/>
        </p:nvSpPr>
        <p:spPr>
          <a:xfrm rot="1199884">
            <a:off x="12954196" y="5771675"/>
            <a:ext cx="2895209" cy="3245750"/>
          </a:xfrm>
          <a:custGeom>
            <a:avLst/>
            <a:gdLst/>
            <a:ahLst/>
            <a:cxnLst/>
            <a:rect l="l" t="t" r="r" b="b"/>
            <a:pathLst>
              <a:path w="2895209" h="3245750">
                <a:moveTo>
                  <a:pt x="0" y="0"/>
                </a:moveTo>
                <a:lnTo>
                  <a:pt x="2895208" y="0"/>
                </a:lnTo>
                <a:lnTo>
                  <a:pt x="2895208" y="3245750"/>
                </a:lnTo>
                <a:lnTo>
                  <a:pt x="0" y="324575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40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9" name="TextBox 19"/>
          <p:cNvSpPr txBox="1"/>
          <p:nvPr/>
        </p:nvSpPr>
        <p:spPr>
          <a:xfrm>
            <a:off x="1100782" y="3108336"/>
            <a:ext cx="16230600" cy="36798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001"/>
              </a:lnSpc>
            </a:pPr>
            <a:r>
              <a:rPr lang="en-US" sz="10000" b="1" spc="-420">
                <a:solidFill>
                  <a:srgbClr val="090147"/>
                </a:solidFill>
                <a:latin typeface="Arial MT Pro Bold"/>
                <a:ea typeface="Arial MT Pro Bold"/>
                <a:cs typeface="Arial MT Pro Bold"/>
                <a:sym typeface="Arial MT Pro Bold"/>
              </a:rPr>
              <a:t>¡Muchas gracias por su atención!</a:t>
            </a:r>
          </a:p>
        </p:txBody>
      </p:sp>
    </p:spTree>
  </p:cSld>
  <p:clrMapOvr>
    <a:masterClrMapping/>
  </p:clrMapOvr>
  <p:transition spd="slow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B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-750761" y="8455565"/>
            <a:ext cx="4647105" cy="4114800"/>
          </a:xfrm>
          <a:custGeom>
            <a:avLst/>
            <a:gdLst/>
            <a:ahLst/>
            <a:cxnLst/>
            <a:rect l="l" t="t" r="r" b="b"/>
            <a:pathLst>
              <a:path w="4647105" h="4114800">
                <a:moveTo>
                  <a:pt x="0" y="0"/>
                </a:moveTo>
                <a:lnTo>
                  <a:pt x="4647104" y="0"/>
                </a:lnTo>
                <a:lnTo>
                  <a:pt x="464710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Freeform 3"/>
          <p:cNvSpPr/>
          <p:nvPr/>
        </p:nvSpPr>
        <p:spPr>
          <a:xfrm>
            <a:off x="11431601" y="1464973"/>
            <a:ext cx="5827699" cy="5827699"/>
          </a:xfrm>
          <a:custGeom>
            <a:avLst/>
            <a:gdLst/>
            <a:ahLst/>
            <a:cxnLst/>
            <a:rect l="l" t="t" r="r" b="b"/>
            <a:pathLst>
              <a:path w="5827699" h="5827699">
                <a:moveTo>
                  <a:pt x="0" y="0"/>
                </a:moveTo>
                <a:lnTo>
                  <a:pt x="5827699" y="0"/>
                </a:lnTo>
                <a:lnTo>
                  <a:pt x="5827699" y="5827699"/>
                </a:lnTo>
                <a:lnTo>
                  <a:pt x="0" y="58276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4" name="Freeform 4"/>
          <p:cNvSpPr/>
          <p:nvPr/>
        </p:nvSpPr>
        <p:spPr>
          <a:xfrm>
            <a:off x="9347747" y="1464973"/>
            <a:ext cx="5827699" cy="5827699"/>
          </a:xfrm>
          <a:custGeom>
            <a:avLst/>
            <a:gdLst/>
            <a:ahLst/>
            <a:cxnLst/>
            <a:rect l="l" t="t" r="r" b="b"/>
            <a:pathLst>
              <a:path w="5827699" h="5827699">
                <a:moveTo>
                  <a:pt x="0" y="0"/>
                </a:moveTo>
                <a:lnTo>
                  <a:pt x="5827699" y="0"/>
                </a:lnTo>
                <a:lnTo>
                  <a:pt x="5827699" y="5827699"/>
                </a:lnTo>
                <a:lnTo>
                  <a:pt x="0" y="58276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5" name="Freeform 5"/>
          <p:cNvSpPr/>
          <p:nvPr/>
        </p:nvSpPr>
        <p:spPr>
          <a:xfrm>
            <a:off x="6856399" y="1464973"/>
            <a:ext cx="5827699" cy="5827699"/>
          </a:xfrm>
          <a:custGeom>
            <a:avLst/>
            <a:gdLst/>
            <a:ahLst/>
            <a:cxnLst/>
            <a:rect l="l" t="t" r="r" b="b"/>
            <a:pathLst>
              <a:path w="5827699" h="5827699">
                <a:moveTo>
                  <a:pt x="0" y="0"/>
                </a:moveTo>
                <a:lnTo>
                  <a:pt x="5827699" y="0"/>
                </a:lnTo>
                <a:lnTo>
                  <a:pt x="5827699" y="5827699"/>
                </a:lnTo>
                <a:lnTo>
                  <a:pt x="0" y="58276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6" name="Freeform 6"/>
          <p:cNvSpPr/>
          <p:nvPr/>
        </p:nvSpPr>
        <p:spPr>
          <a:xfrm>
            <a:off x="3630191" y="1464973"/>
            <a:ext cx="5827699" cy="5827699"/>
          </a:xfrm>
          <a:custGeom>
            <a:avLst/>
            <a:gdLst/>
            <a:ahLst/>
            <a:cxnLst/>
            <a:rect l="l" t="t" r="r" b="b"/>
            <a:pathLst>
              <a:path w="5827699" h="5827699">
                <a:moveTo>
                  <a:pt x="0" y="0"/>
                </a:moveTo>
                <a:lnTo>
                  <a:pt x="5827699" y="0"/>
                </a:lnTo>
                <a:lnTo>
                  <a:pt x="5827699" y="5827699"/>
                </a:lnTo>
                <a:lnTo>
                  <a:pt x="0" y="58276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7" name="Freeform 7"/>
          <p:cNvSpPr/>
          <p:nvPr/>
        </p:nvSpPr>
        <p:spPr>
          <a:xfrm>
            <a:off x="1028700" y="1464973"/>
            <a:ext cx="5827699" cy="5827699"/>
          </a:xfrm>
          <a:custGeom>
            <a:avLst/>
            <a:gdLst/>
            <a:ahLst/>
            <a:cxnLst/>
            <a:rect l="l" t="t" r="r" b="b"/>
            <a:pathLst>
              <a:path w="5827699" h="5827699">
                <a:moveTo>
                  <a:pt x="0" y="0"/>
                </a:moveTo>
                <a:lnTo>
                  <a:pt x="5827699" y="0"/>
                </a:lnTo>
                <a:lnTo>
                  <a:pt x="5827699" y="5827699"/>
                </a:lnTo>
                <a:lnTo>
                  <a:pt x="0" y="58276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8" name="Freeform 8"/>
          <p:cNvSpPr/>
          <p:nvPr/>
        </p:nvSpPr>
        <p:spPr>
          <a:xfrm rot="-5400000">
            <a:off x="14255920" y="-2278180"/>
            <a:ext cx="4647105" cy="4114800"/>
          </a:xfrm>
          <a:custGeom>
            <a:avLst/>
            <a:gdLst/>
            <a:ahLst/>
            <a:cxnLst/>
            <a:rect l="l" t="t" r="r" b="b"/>
            <a:pathLst>
              <a:path w="4647105" h="4114800">
                <a:moveTo>
                  <a:pt x="0" y="0"/>
                </a:moveTo>
                <a:lnTo>
                  <a:pt x="4647105" y="0"/>
                </a:lnTo>
                <a:lnTo>
                  <a:pt x="464710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9" name="TextBox 9"/>
          <p:cNvSpPr txBox="1"/>
          <p:nvPr/>
        </p:nvSpPr>
        <p:spPr>
          <a:xfrm>
            <a:off x="1065668" y="248285"/>
            <a:ext cx="15513805" cy="1294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519"/>
              </a:lnSpc>
            </a:pPr>
            <a:r>
              <a:rPr lang="en-US" sz="6799" b="1" spc="-285">
                <a:solidFill>
                  <a:srgbClr val="090147"/>
                </a:solidFill>
                <a:latin typeface="Arial MT Pro Bold"/>
                <a:ea typeface="Arial MT Pro Bold"/>
                <a:cs typeface="Arial MT Pro Bold"/>
                <a:sym typeface="Arial MT Pro Bold"/>
              </a:rPr>
              <a:t>1. Casos de Uso</a:t>
            </a:r>
            <a:r>
              <a:rPr lang="en-US" sz="6799" spc="-285">
                <a:solidFill>
                  <a:srgbClr val="090147"/>
                </a:solidFill>
                <a:latin typeface="Arial MT Pro"/>
                <a:ea typeface="Arial MT Pro"/>
                <a:cs typeface="Arial MT Pro"/>
                <a:sym typeface="Arial MT Pro"/>
              </a:rPr>
              <a:t>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556277" y="1504812"/>
            <a:ext cx="15175446" cy="56622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71" lvl="1" indent="-345435" algn="l">
              <a:lnSpc>
                <a:spcPts val="4479"/>
              </a:lnSpc>
              <a:buFont typeface="Arial"/>
              <a:buChar char="•"/>
            </a:pPr>
            <a:r>
              <a:rPr lang="en-US" sz="3199" b="1" spc="-134">
                <a:solidFill>
                  <a:srgbClr val="F1EBE5"/>
                </a:solidFill>
                <a:latin typeface="Arial MT Pro Bold"/>
                <a:ea typeface="Arial MT Pro Bold"/>
                <a:cs typeface="Arial MT Pro Bold"/>
                <a:sym typeface="Arial MT Pro Bold"/>
              </a:rPr>
              <a:t>CU 01:</a:t>
            </a:r>
            <a:r>
              <a:rPr lang="en-US" sz="3199" spc="-134">
                <a:solidFill>
                  <a:srgbClr val="F1EBE5"/>
                </a:solidFill>
                <a:latin typeface="Arial MT Pro"/>
                <a:ea typeface="Arial MT Pro"/>
                <a:cs typeface="Arial MT Pro"/>
                <a:sym typeface="Arial MT Pro"/>
              </a:rPr>
              <a:t> Buscar Producto mediante la Barra de Búsqueda</a:t>
            </a:r>
          </a:p>
          <a:p>
            <a:pPr marL="690871" lvl="1" indent="-345435" algn="l">
              <a:lnSpc>
                <a:spcPts val="4479"/>
              </a:lnSpc>
              <a:buFont typeface="Arial"/>
              <a:buChar char="•"/>
            </a:pPr>
            <a:r>
              <a:rPr lang="en-US" sz="3199" b="1" spc="-134">
                <a:solidFill>
                  <a:srgbClr val="F1EBE5"/>
                </a:solidFill>
                <a:latin typeface="Arial MT Pro Bold"/>
                <a:ea typeface="Arial MT Pro Bold"/>
                <a:cs typeface="Arial MT Pro Bold"/>
                <a:sym typeface="Arial MT Pro Bold"/>
              </a:rPr>
              <a:t>CU 02:</a:t>
            </a:r>
            <a:r>
              <a:rPr lang="en-US" sz="3199" spc="-134">
                <a:solidFill>
                  <a:srgbClr val="F1EBE5"/>
                </a:solidFill>
                <a:latin typeface="Arial MT Pro"/>
                <a:ea typeface="Arial MT Pro"/>
                <a:cs typeface="Arial MT Pro"/>
                <a:sym typeface="Arial MT Pro"/>
              </a:rPr>
              <a:t> Descubrir Productos mediante Sugerencias en la Barra de Búsqueda</a:t>
            </a:r>
          </a:p>
          <a:p>
            <a:pPr marL="690871" lvl="1" indent="-345435" algn="l">
              <a:lnSpc>
                <a:spcPts val="4479"/>
              </a:lnSpc>
              <a:buFont typeface="Arial"/>
              <a:buChar char="•"/>
            </a:pPr>
            <a:r>
              <a:rPr lang="en-US" sz="3199" b="1" spc="-134">
                <a:solidFill>
                  <a:srgbClr val="F1EBE5"/>
                </a:solidFill>
                <a:latin typeface="Arial MT Pro Bold"/>
                <a:ea typeface="Arial MT Pro Bold"/>
                <a:cs typeface="Arial MT Pro Bold"/>
                <a:sym typeface="Arial MT Pro Bold"/>
              </a:rPr>
              <a:t>CU 03:</a:t>
            </a:r>
            <a:r>
              <a:rPr lang="en-US" sz="3199" spc="-134">
                <a:solidFill>
                  <a:srgbClr val="F1EBE5"/>
                </a:solidFill>
                <a:latin typeface="Arial MT Pro"/>
                <a:ea typeface="Arial MT Pro"/>
                <a:cs typeface="Arial MT Pro"/>
                <a:sym typeface="Arial MT Pro"/>
              </a:rPr>
              <a:t> Consultar Detalles de un Producto desde el Catálogo de Productos</a:t>
            </a:r>
          </a:p>
          <a:p>
            <a:pPr marL="690871" lvl="1" indent="-345435" algn="l">
              <a:lnSpc>
                <a:spcPts val="4479"/>
              </a:lnSpc>
              <a:buFont typeface="Arial"/>
              <a:buChar char="•"/>
            </a:pPr>
            <a:r>
              <a:rPr lang="en-US" sz="3199" b="1" spc="-134">
                <a:solidFill>
                  <a:srgbClr val="F1EBE5"/>
                </a:solidFill>
                <a:latin typeface="Arial MT Pro Bold"/>
                <a:ea typeface="Arial MT Pro Bold"/>
                <a:cs typeface="Arial MT Pro Bold"/>
                <a:sym typeface="Arial MT Pro Bold"/>
              </a:rPr>
              <a:t>CU 30:</a:t>
            </a:r>
            <a:r>
              <a:rPr lang="en-US" sz="3199" spc="-134">
                <a:solidFill>
                  <a:srgbClr val="F1EBE5"/>
                </a:solidFill>
                <a:latin typeface="Arial MT Pro"/>
                <a:ea typeface="Arial MT Pro"/>
                <a:cs typeface="Arial MT Pro"/>
                <a:sym typeface="Arial MT Pro"/>
              </a:rPr>
              <a:t> Habilitar Producto en Catálogo</a:t>
            </a:r>
          </a:p>
          <a:p>
            <a:pPr marL="690871" lvl="1" indent="-345435" algn="l">
              <a:lnSpc>
                <a:spcPts val="4479"/>
              </a:lnSpc>
              <a:buFont typeface="Arial"/>
              <a:buChar char="•"/>
            </a:pPr>
            <a:r>
              <a:rPr lang="en-US" sz="3199" b="1" spc="-134">
                <a:solidFill>
                  <a:srgbClr val="F1EBE5"/>
                </a:solidFill>
                <a:latin typeface="Arial MT Pro Bold"/>
                <a:ea typeface="Arial MT Pro Bold"/>
                <a:cs typeface="Arial MT Pro Bold"/>
                <a:sym typeface="Arial MT Pro Bold"/>
              </a:rPr>
              <a:t>CU 31:</a:t>
            </a:r>
            <a:r>
              <a:rPr lang="en-US" sz="3199" spc="-134">
                <a:solidFill>
                  <a:srgbClr val="F1EBE5"/>
                </a:solidFill>
                <a:latin typeface="Arial MT Pro"/>
                <a:ea typeface="Arial MT Pro"/>
                <a:cs typeface="Arial MT Pro"/>
                <a:sym typeface="Arial MT Pro"/>
              </a:rPr>
              <a:t> Deshabilitar Producto en Catálogo</a:t>
            </a:r>
          </a:p>
          <a:p>
            <a:pPr marL="690871" lvl="1" indent="-345435" algn="l">
              <a:lnSpc>
                <a:spcPts val="4479"/>
              </a:lnSpc>
              <a:buFont typeface="Arial"/>
              <a:buChar char="•"/>
            </a:pPr>
            <a:r>
              <a:rPr lang="en-US" sz="3199" b="1" spc="-134">
                <a:solidFill>
                  <a:srgbClr val="F1EBE5"/>
                </a:solidFill>
                <a:latin typeface="Arial MT Pro Bold"/>
                <a:ea typeface="Arial MT Pro Bold"/>
                <a:cs typeface="Arial MT Pro Bold"/>
                <a:sym typeface="Arial MT Pro Bold"/>
              </a:rPr>
              <a:t>CU 36:</a:t>
            </a:r>
            <a:r>
              <a:rPr lang="en-US" sz="3199" spc="-134">
                <a:solidFill>
                  <a:srgbClr val="F1EBE5"/>
                </a:solidFill>
                <a:latin typeface="Arial MT Pro"/>
                <a:ea typeface="Arial MT Pro"/>
                <a:cs typeface="Arial MT Pro"/>
                <a:sym typeface="Arial MT Pro"/>
              </a:rPr>
              <a:t> Consultar Historial de Pedidos desde el Panel de Gestión del Personal</a:t>
            </a:r>
          </a:p>
          <a:p>
            <a:pPr marL="690871" lvl="1" indent="-345435" algn="l">
              <a:lnSpc>
                <a:spcPts val="4479"/>
              </a:lnSpc>
              <a:buFont typeface="Arial"/>
              <a:buChar char="•"/>
            </a:pPr>
            <a:r>
              <a:rPr lang="en-US" sz="3199" b="1" spc="-134">
                <a:solidFill>
                  <a:srgbClr val="F1EBE5"/>
                </a:solidFill>
                <a:latin typeface="Arial MT Pro Bold"/>
                <a:ea typeface="Arial MT Pro Bold"/>
                <a:cs typeface="Arial MT Pro Bold"/>
                <a:sym typeface="Arial MT Pro Bold"/>
              </a:rPr>
              <a:t>CU 47:</a:t>
            </a:r>
            <a:r>
              <a:rPr lang="en-US" sz="3199" spc="-134">
                <a:solidFill>
                  <a:srgbClr val="F1EBE5"/>
                </a:solidFill>
                <a:latin typeface="Arial MT Pro"/>
                <a:ea typeface="Arial MT Pro"/>
                <a:cs typeface="Arial MT Pro"/>
                <a:sym typeface="Arial MT Pro"/>
              </a:rPr>
              <a:t> Eliminar Productos Registrados en la Lista de Favoritos</a:t>
            </a:r>
          </a:p>
          <a:p>
            <a:pPr marL="690871" lvl="1" indent="-345435" algn="l">
              <a:lnSpc>
                <a:spcPts val="4479"/>
              </a:lnSpc>
              <a:buFont typeface="Arial"/>
              <a:buChar char="•"/>
            </a:pPr>
            <a:r>
              <a:rPr lang="en-US" sz="3199" b="1" spc="-134">
                <a:solidFill>
                  <a:srgbClr val="F1EBE5"/>
                </a:solidFill>
                <a:latin typeface="Arial MT Pro Bold"/>
                <a:ea typeface="Arial MT Pro Bold"/>
                <a:cs typeface="Arial MT Pro Bold"/>
                <a:sym typeface="Arial MT Pro Bold"/>
              </a:rPr>
              <a:t>CU 52:</a:t>
            </a:r>
            <a:r>
              <a:rPr lang="en-US" sz="3199" spc="-134">
                <a:solidFill>
                  <a:srgbClr val="F1EBE5"/>
                </a:solidFill>
                <a:latin typeface="Arial MT Pro"/>
                <a:ea typeface="Arial MT Pro"/>
                <a:cs typeface="Arial MT Pro"/>
                <a:sym typeface="Arial MT Pro"/>
              </a:rPr>
              <a:t> Crear Usuario desde el Panel de Gestión del Personal</a:t>
            </a:r>
          </a:p>
          <a:p>
            <a:pPr marL="690871" lvl="1" indent="-345435" algn="l">
              <a:lnSpc>
                <a:spcPts val="4479"/>
              </a:lnSpc>
              <a:buFont typeface="Arial"/>
              <a:buChar char="•"/>
            </a:pPr>
            <a:r>
              <a:rPr lang="en-US" sz="3199" b="1" spc="-134">
                <a:solidFill>
                  <a:srgbClr val="F1EBE5"/>
                </a:solidFill>
                <a:latin typeface="Arial MT Pro Bold"/>
                <a:ea typeface="Arial MT Pro Bold"/>
                <a:cs typeface="Arial MT Pro Bold"/>
                <a:sym typeface="Arial MT Pro Bold"/>
              </a:rPr>
              <a:t>CU 53:</a:t>
            </a:r>
            <a:r>
              <a:rPr lang="en-US" sz="3199" spc="-134">
                <a:solidFill>
                  <a:srgbClr val="F1EBE5"/>
                </a:solidFill>
                <a:latin typeface="Arial MT Pro"/>
                <a:ea typeface="Arial MT Pro"/>
                <a:cs typeface="Arial MT Pro"/>
                <a:sym typeface="Arial MT Pro"/>
              </a:rPr>
              <a:t> Modificar Usuario desde el Panel de Gestión del Personal</a:t>
            </a:r>
          </a:p>
          <a:p>
            <a:pPr marL="690871" lvl="1" indent="-345435" algn="l">
              <a:lnSpc>
                <a:spcPts val="4479"/>
              </a:lnSpc>
              <a:buFont typeface="Arial"/>
              <a:buChar char="•"/>
            </a:pPr>
            <a:r>
              <a:rPr lang="en-US" sz="3199" b="1" spc="-134">
                <a:solidFill>
                  <a:srgbClr val="F1EBE5"/>
                </a:solidFill>
                <a:latin typeface="Arial MT Pro Bold"/>
                <a:ea typeface="Arial MT Pro Bold"/>
                <a:cs typeface="Arial MT Pro Bold"/>
                <a:sym typeface="Arial MT Pro Bold"/>
              </a:rPr>
              <a:t>CU 54:</a:t>
            </a:r>
            <a:r>
              <a:rPr lang="en-US" sz="3199" spc="-134">
                <a:solidFill>
                  <a:srgbClr val="F1EBE5"/>
                </a:solidFill>
                <a:latin typeface="Arial MT Pro"/>
                <a:ea typeface="Arial MT Pro"/>
                <a:cs typeface="Arial MT Pro"/>
                <a:sym typeface="Arial MT Pro"/>
              </a:rPr>
              <a:t> Eliminar Usuario desde el Panel de Gestión del Personal</a:t>
            </a:r>
          </a:p>
        </p:txBody>
      </p:sp>
      <p:pic>
        <p:nvPicPr>
          <p:cNvPr id="14" name="Picture 13" descr="A blue squares with white text&#10;&#10;AI-generated content may be incorrect.">
            <a:extLst>
              <a:ext uri="{FF2B5EF4-FFF2-40B4-BE49-F238E27FC236}">
                <a16:creationId xmlns:a16="http://schemas.microsoft.com/office/drawing/2014/main" id="{47441C3D-2823-D4C1-8920-280B00DA66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3402" y="7658100"/>
            <a:ext cx="9021195" cy="1964060"/>
          </a:xfrm>
          <a:prstGeom prst="rect">
            <a:avLst/>
          </a:prstGeom>
        </p:spPr>
      </p:pic>
    </p:spTree>
  </p:cSld>
  <p:clrMapOvr>
    <a:masterClrMapping/>
  </p:clrMapOvr>
  <p:transition spd="med">
    <p:cover dir="d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B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272553">
            <a:off x="-2031911" y="8772837"/>
            <a:ext cx="7315200" cy="970927"/>
          </a:xfrm>
          <a:custGeom>
            <a:avLst/>
            <a:gdLst/>
            <a:ahLst/>
            <a:cxnLst/>
            <a:rect l="l" t="t" r="r" b="b"/>
            <a:pathLst>
              <a:path w="7315200" h="970927">
                <a:moveTo>
                  <a:pt x="0" y="0"/>
                </a:moveTo>
                <a:lnTo>
                  <a:pt x="7315200" y="0"/>
                </a:lnTo>
                <a:lnTo>
                  <a:pt x="7315200" y="970926"/>
                </a:lnTo>
                <a:lnTo>
                  <a:pt x="0" y="9709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Freeform 3"/>
          <p:cNvSpPr/>
          <p:nvPr/>
        </p:nvSpPr>
        <p:spPr>
          <a:xfrm rot="2272553">
            <a:off x="13601700" y="1045447"/>
            <a:ext cx="7315200" cy="970927"/>
          </a:xfrm>
          <a:custGeom>
            <a:avLst/>
            <a:gdLst/>
            <a:ahLst/>
            <a:cxnLst/>
            <a:rect l="l" t="t" r="r" b="b"/>
            <a:pathLst>
              <a:path w="7315200" h="970927">
                <a:moveTo>
                  <a:pt x="0" y="0"/>
                </a:moveTo>
                <a:lnTo>
                  <a:pt x="7315200" y="0"/>
                </a:lnTo>
                <a:lnTo>
                  <a:pt x="7315200" y="970927"/>
                </a:lnTo>
                <a:lnTo>
                  <a:pt x="0" y="9709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4" name="Freeform 4"/>
          <p:cNvSpPr/>
          <p:nvPr/>
        </p:nvSpPr>
        <p:spPr>
          <a:xfrm>
            <a:off x="2152512" y="553382"/>
            <a:ext cx="13982976" cy="9180236"/>
          </a:xfrm>
          <a:custGeom>
            <a:avLst/>
            <a:gdLst/>
            <a:ahLst/>
            <a:cxnLst/>
            <a:rect l="l" t="t" r="r" b="b"/>
            <a:pathLst>
              <a:path w="13982976" h="9180236">
                <a:moveTo>
                  <a:pt x="0" y="0"/>
                </a:moveTo>
                <a:lnTo>
                  <a:pt x="13982976" y="0"/>
                </a:lnTo>
                <a:lnTo>
                  <a:pt x="13982976" y="9180236"/>
                </a:lnTo>
                <a:lnTo>
                  <a:pt x="0" y="91802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5" name="Freeform 5"/>
          <p:cNvSpPr/>
          <p:nvPr/>
        </p:nvSpPr>
        <p:spPr>
          <a:xfrm>
            <a:off x="2664907" y="3104263"/>
            <a:ext cx="6479093" cy="4078473"/>
          </a:xfrm>
          <a:custGeom>
            <a:avLst/>
            <a:gdLst/>
            <a:ahLst/>
            <a:cxnLst/>
            <a:rect l="l" t="t" r="r" b="b"/>
            <a:pathLst>
              <a:path w="6479093" h="4078473">
                <a:moveTo>
                  <a:pt x="0" y="0"/>
                </a:moveTo>
                <a:lnTo>
                  <a:pt x="6479093" y="0"/>
                </a:lnTo>
                <a:lnTo>
                  <a:pt x="6479093" y="4078474"/>
                </a:lnTo>
                <a:lnTo>
                  <a:pt x="0" y="407847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6" name="Freeform 6"/>
          <p:cNvSpPr/>
          <p:nvPr/>
        </p:nvSpPr>
        <p:spPr>
          <a:xfrm>
            <a:off x="9999148" y="2780962"/>
            <a:ext cx="5782865" cy="5748307"/>
          </a:xfrm>
          <a:custGeom>
            <a:avLst/>
            <a:gdLst/>
            <a:ahLst/>
            <a:cxnLst/>
            <a:rect l="l" t="t" r="r" b="b"/>
            <a:pathLst>
              <a:path w="5782865" h="5748307">
                <a:moveTo>
                  <a:pt x="0" y="0"/>
                </a:moveTo>
                <a:lnTo>
                  <a:pt x="5782866" y="0"/>
                </a:lnTo>
                <a:lnTo>
                  <a:pt x="5782866" y="5748306"/>
                </a:lnTo>
                <a:lnTo>
                  <a:pt x="0" y="574830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7" name="TextBox 7"/>
          <p:cNvSpPr txBox="1"/>
          <p:nvPr/>
        </p:nvSpPr>
        <p:spPr>
          <a:xfrm>
            <a:off x="1028700" y="286682"/>
            <a:ext cx="16230600" cy="2494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519"/>
              </a:lnSpc>
            </a:pPr>
            <a:r>
              <a:rPr lang="en-US" sz="6799" b="1" spc="-285">
                <a:solidFill>
                  <a:srgbClr val="090147"/>
                </a:solidFill>
                <a:latin typeface="Arial MT Pro Bold"/>
                <a:ea typeface="Arial MT Pro Bold"/>
                <a:cs typeface="Arial MT Pro Bold"/>
                <a:sym typeface="Arial MT Pro Bold"/>
              </a:rPr>
              <a:t>1.1 CU N°03: Consultar Detalles de un</a:t>
            </a:r>
          </a:p>
          <a:p>
            <a:pPr algn="l">
              <a:lnSpc>
                <a:spcPts val="9519"/>
              </a:lnSpc>
            </a:pPr>
            <a:r>
              <a:rPr lang="en-US" sz="6799" b="1" spc="-285">
                <a:solidFill>
                  <a:srgbClr val="090147"/>
                </a:solidFill>
                <a:latin typeface="Arial MT Pro Bold"/>
                <a:ea typeface="Arial MT Pro Bold"/>
                <a:cs typeface="Arial MT Pro Bold"/>
                <a:sym typeface="Arial MT Pro Bold"/>
              </a:rPr>
              <a:t>       Producto desde el Catálogo</a:t>
            </a:r>
          </a:p>
        </p:txBody>
      </p:sp>
    </p:spTree>
  </p:cSld>
  <p:clrMapOvr>
    <a:masterClrMapping/>
  </p:clrMapOvr>
  <p:transition spd="med">
    <p:cover dir="d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B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-266152" y="7848052"/>
            <a:ext cx="4647105" cy="4114800"/>
          </a:xfrm>
          <a:custGeom>
            <a:avLst/>
            <a:gdLst/>
            <a:ahLst/>
            <a:cxnLst/>
            <a:rect l="l" t="t" r="r" b="b"/>
            <a:pathLst>
              <a:path w="4647105" h="4114800">
                <a:moveTo>
                  <a:pt x="0" y="0"/>
                </a:moveTo>
                <a:lnTo>
                  <a:pt x="4647104" y="0"/>
                </a:lnTo>
                <a:lnTo>
                  <a:pt x="464710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Freeform 3"/>
          <p:cNvSpPr/>
          <p:nvPr/>
        </p:nvSpPr>
        <p:spPr>
          <a:xfrm>
            <a:off x="10791282" y="1889580"/>
            <a:ext cx="6468018" cy="6468018"/>
          </a:xfrm>
          <a:custGeom>
            <a:avLst/>
            <a:gdLst/>
            <a:ahLst/>
            <a:cxnLst/>
            <a:rect l="l" t="t" r="r" b="b"/>
            <a:pathLst>
              <a:path w="6468018" h="6468018">
                <a:moveTo>
                  <a:pt x="0" y="0"/>
                </a:moveTo>
                <a:lnTo>
                  <a:pt x="6468018" y="0"/>
                </a:lnTo>
                <a:lnTo>
                  <a:pt x="6468018" y="6468018"/>
                </a:lnTo>
                <a:lnTo>
                  <a:pt x="0" y="646801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4" name="Freeform 4"/>
          <p:cNvSpPr/>
          <p:nvPr/>
        </p:nvSpPr>
        <p:spPr>
          <a:xfrm>
            <a:off x="7705182" y="1889580"/>
            <a:ext cx="6468018" cy="6468018"/>
          </a:xfrm>
          <a:custGeom>
            <a:avLst/>
            <a:gdLst/>
            <a:ahLst/>
            <a:cxnLst/>
            <a:rect l="l" t="t" r="r" b="b"/>
            <a:pathLst>
              <a:path w="6468018" h="6468018">
                <a:moveTo>
                  <a:pt x="0" y="0"/>
                </a:moveTo>
                <a:lnTo>
                  <a:pt x="6468018" y="0"/>
                </a:lnTo>
                <a:lnTo>
                  <a:pt x="6468018" y="6468018"/>
                </a:lnTo>
                <a:lnTo>
                  <a:pt x="0" y="646801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5" name="Freeform 5"/>
          <p:cNvSpPr/>
          <p:nvPr/>
        </p:nvSpPr>
        <p:spPr>
          <a:xfrm>
            <a:off x="4262709" y="1889580"/>
            <a:ext cx="6468018" cy="6468018"/>
          </a:xfrm>
          <a:custGeom>
            <a:avLst/>
            <a:gdLst/>
            <a:ahLst/>
            <a:cxnLst/>
            <a:rect l="l" t="t" r="r" b="b"/>
            <a:pathLst>
              <a:path w="6468018" h="6468018">
                <a:moveTo>
                  <a:pt x="0" y="0"/>
                </a:moveTo>
                <a:lnTo>
                  <a:pt x="6468018" y="0"/>
                </a:lnTo>
                <a:lnTo>
                  <a:pt x="6468018" y="6468018"/>
                </a:lnTo>
                <a:lnTo>
                  <a:pt x="0" y="646801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6" name="Freeform 6"/>
          <p:cNvSpPr/>
          <p:nvPr/>
        </p:nvSpPr>
        <p:spPr>
          <a:xfrm>
            <a:off x="2593129" y="1889580"/>
            <a:ext cx="4903589" cy="4903589"/>
          </a:xfrm>
          <a:custGeom>
            <a:avLst/>
            <a:gdLst/>
            <a:ahLst/>
            <a:cxnLst/>
            <a:rect l="l" t="t" r="r" b="b"/>
            <a:pathLst>
              <a:path w="4903589" h="4903589">
                <a:moveTo>
                  <a:pt x="0" y="0"/>
                </a:moveTo>
                <a:lnTo>
                  <a:pt x="4903589" y="0"/>
                </a:lnTo>
                <a:lnTo>
                  <a:pt x="4903589" y="4903589"/>
                </a:lnTo>
                <a:lnTo>
                  <a:pt x="0" y="490358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7" name="Freeform 7"/>
          <p:cNvSpPr/>
          <p:nvPr/>
        </p:nvSpPr>
        <p:spPr>
          <a:xfrm>
            <a:off x="1028700" y="1889580"/>
            <a:ext cx="6468018" cy="6468018"/>
          </a:xfrm>
          <a:custGeom>
            <a:avLst/>
            <a:gdLst/>
            <a:ahLst/>
            <a:cxnLst/>
            <a:rect l="l" t="t" r="r" b="b"/>
            <a:pathLst>
              <a:path w="6468018" h="6468018">
                <a:moveTo>
                  <a:pt x="0" y="0"/>
                </a:moveTo>
                <a:lnTo>
                  <a:pt x="6468018" y="0"/>
                </a:lnTo>
                <a:lnTo>
                  <a:pt x="6468018" y="6468018"/>
                </a:lnTo>
                <a:lnTo>
                  <a:pt x="0" y="646801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8" name="Freeform 8"/>
          <p:cNvSpPr/>
          <p:nvPr/>
        </p:nvSpPr>
        <p:spPr>
          <a:xfrm rot="-5400000">
            <a:off x="13907048" y="-1702642"/>
            <a:ext cx="4647105" cy="4114800"/>
          </a:xfrm>
          <a:custGeom>
            <a:avLst/>
            <a:gdLst/>
            <a:ahLst/>
            <a:cxnLst/>
            <a:rect l="l" t="t" r="r" b="b"/>
            <a:pathLst>
              <a:path w="4647105" h="4114800">
                <a:moveTo>
                  <a:pt x="0" y="0"/>
                </a:moveTo>
                <a:lnTo>
                  <a:pt x="4647104" y="0"/>
                </a:lnTo>
                <a:lnTo>
                  <a:pt x="464710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9" name="Freeform 9"/>
          <p:cNvSpPr/>
          <p:nvPr/>
        </p:nvSpPr>
        <p:spPr>
          <a:xfrm>
            <a:off x="2522472" y="1892441"/>
            <a:ext cx="13243056" cy="6502117"/>
          </a:xfrm>
          <a:custGeom>
            <a:avLst/>
            <a:gdLst/>
            <a:ahLst/>
            <a:cxnLst/>
            <a:rect l="l" t="t" r="r" b="b"/>
            <a:pathLst>
              <a:path w="13243056" h="6502117">
                <a:moveTo>
                  <a:pt x="0" y="0"/>
                </a:moveTo>
                <a:lnTo>
                  <a:pt x="13243056" y="0"/>
                </a:lnTo>
                <a:lnTo>
                  <a:pt x="13243056" y="6502118"/>
                </a:lnTo>
                <a:lnTo>
                  <a:pt x="0" y="650211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0" name="TextBox 10"/>
          <p:cNvSpPr txBox="1"/>
          <p:nvPr/>
        </p:nvSpPr>
        <p:spPr>
          <a:xfrm>
            <a:off x="1028700" y="248285"/>
            <a:ext cx="16230600" cy="1294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519"/>
              </a:lnSpc>
            </a:pPr>
            <a:r>
              <a:rPr lang="en-US" sz="6799" b="1" spc="-285">
                <a:solidFill>
                  <a:srgbClr val="090147"/>
                </a:solidFill>
                <a:latin typeface="Arial MT Pro Bold"/>
                <a:ea typeface="Arial MT Pro Bold"/>
                <a:cs typeface="Arial MT Pro Bold"/>
                <a:sym typeface="Arial MT Pro Bold"/>
              </a:rPr>
              <a:t>2. Product Backlog List</a:t>
            </a:r>
          </a:p>
        </p:txBody>
      </p:sp>
    </p:spTree>
  </p:cSld>
  <p:clrMapOvr>
    <a:masterClrMapping/>
  </p:clrMapOvr>
  <p:transition spd="med">
    <p:cover dir="d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B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6017818">
            <a:off x="13025062" y="853297"/>
            <a:ext cx="4122295" cy="4114800"/>
          </a:xfrm>
          <a:custGeom>
            <a:avLst/>
            <a:gdLst/>
            <a:ahLst/>
            <a:cxnLst/>
            <a:rect l="l" t="t" r="r" b="b"/>
            <a:pathLst>
              <a:path w="4122295" h="4114800">
                <a:moveTo>
                  <a:pt x="0" y="0"/>
                </a:moveTo>
                <a:lnTo>
                  <a:pt x="4122295" y="0"/>
                </a:lnTo>
                <a:lnTo>
                  <a:pt x="412229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Freeform 3"/>
          <p:cNvSpPr/>
          <p:nvPr/>
        </p:nvSpPr>
        <p:spPr>
          <a:xfrm>
            <a:off x="2217967" y="1744113"/>
            <a:ext cx="13852065" cy="7177888"/>
          </a:xfrm>
          <a:custGeom>
            <a:avLst/>
            <a:gdLst/>
            <a:ahLst/>
            <a:cxnLst/>
            <a:rect l="l" t="t" r="r" b="b"/>
            <a:pathLst>
              <a:path w="13852065" h="7177888">
                <a:moveTo>
                  <a:pt x="0" y="0"/>
                </a:moveTo>
                <a:lnTo>
                  <a:pt x="13852066" y="0"/>
                </a:lnTo>
                <a:lnTo>
                  <a:pt x="13852066" y="7177888"/>
                </a:lnTo>
                <a:lnTo>
                  <a:pt x="0" y="71778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4" name="Freeform 4"/>
          <p:cNvSpPr/>
          <p:nvPr/>
        </p:nvSpPr>
        <p:spPr>
          <a:xfrm rot="-10800000">
            <a:off x="7955508" y="8002127"/>
            <a:ext cx="5715000" cy="4114800"/>
          </a:xfrm>
          <a:custGeom>
            <a:avLst/>
            <a:gdLst/>
            <a:ahLst/>
            <a:cxnLst/>
            <a:rect l="l" t="t" r="r" b="b"/>
            <a:pathLst>
              <a:path w="5715000" h="4114800">
                <a:moveTo>
                  <a:pt x="0" y="0"/>
                </a:moveTo>
                <a:lnTo>
                  <a:pt x="5715000" y="0"/>
                </a:lnTo>
                <a:lnTo>
                  <a:pt x="57150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5" name="Freeform 5"/>
          <p:cNvSpPr/>
          <p:nvPr/>
        </p:nvSpPr>
        <p:spPr>
          <a:xfrm rot="-9073772">
            <a:off x="-1377164" y="8229600"/>
            <a:ext cx="5715000" cy="4114800"/>
          </a:xfrm>
          <a:custGeom>
            <a:avLst/>
            <a:gdLst/>
            <a:ahLst/>
            <a:cxnLst/>
            <a:rect l="l" t="t" r="r" b="b"/>
            <a:pathLst>
              <a:path w="5715000" h="4114800">
                <a:moveTo>
                  <a:pt x="0" y="0"/>
                </a:moveTo>
                <a:lnTo>
                  <a:pt x="5715000" y="0"/>
                </a:lnTo>
                <a:lnTo>
                  <a:pt x="57150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6" name="Freeform 6"/>
          <p:cNvSpPr/>
          <p:nvPr/>
        </p:nvSpPr>
        <p:spPr>
          <a:xfrm rot="-9073772">
            <a:off x="3207091" y="8761001"/>
            <a:ext cx="5715000" cy="4114800"/>
          </a:xfrm>
          <a:custGeom>
            <a:avLst/>
            <a:gdLst/>
            <a:ahLst/>
            <a:cxnLst/>
            <a:rect l="l" t="t" r="r" b="b"/>
            <a:pathLst>
              <a:path w="5715000" h="4114800">
                <a:moveTo>
                  <a:pt x="0" y="0"/>
                </a:moveTo>
                <a:lnTo>
                  <a:pt x="5715000" y="0"/>
                </a:lnTo>
                <a:lnTo>
                  <a:pt x="57150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7" name="Freeform 7"/>
          <p:cNvSpPr/>
          <p:nvPr/>
        </p:nvSpPr>
        <p:spPr>
          <a:xfrm rot="-9073772">
            <a:off x="11935514" y="8761001"/>
            <a:ext cx="5715000" cy="4114800"/>
          </a:xfrm>
          <a:custGeom>
            <a:avLst/>
            <a:gdLst/>
            <a:ahLst/>
            <a:cxnLst/>
            <a:rect l="l" t="t" r="r" b="b"/>
            <a:pathLst>
              <a:path w="5715000" h="4114800">
                <a:moveTo>
                  <a:pt x="0" y="0"/>
                </a:moveTo>
                <a:lnTo>
                  <a:pt x="5715000" y="0"/>
                </a:lnTo>
                <a:lnTo>
                  <a:pt x="57150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CL"/>
          </a:p>
        </p:txBody>
      </p:sp>
      <p:sp>
        <p:nvSpPr>
          <p:cNvPr id="8" name="Freeform 8"/>
          <p:cNvSpPr/>
          <p:nvPr/>
        </p:nvSpPr>
        <p:spPr>
          <a:xfrm rot="9055696">
            <a:off x="15430500" y="8237519"/>
            <a:ext cx="5715000" cy="4114800"/>
          </a:xfrm>
          <a:custGeom>
            <a:avLst/>
            <a:gdLst/>
            <a:ahLst/>
            <a:cxnLst/>
            <a:rect l="l" t="t" r="r" b="b"/>
            <a:pathLst>
              <a:path w="5715000" h="4114800">
                <a:moveTo>
                  <a:pt x="0" y="0"/>
                </a:moveTo>
                <a:lnTo>
                  <a:pt x="5715000" y="0"/>
                </a:lnTo>
                <a:lnTo>
                  <a:pt x="57150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9" name="Freeform 9"/>
          <p:cNvSpPr/>
          <p:nvPr/>
        </p:nvSpPr>
        <p:spPr>
          <a:xfrm>
            <a:off x="881096" y="7216062"/>
            <a:ext cx="3377018" cy="1801444"/>
          </a:xfrm>
          <a:custGeom>
            <a:avLst/>
            <a:gdLst/>
            <a:ahLst/>
            <a:cxnLst/>
            <a:rect l="l" t="t" r="r" b="b"/>
            <a:pathLst>
              <a:path w="3377018" h="1801444">
                <a:moveTo>
                  <a:pt x="0" y="0"/>
                </a:moveTo>
                <a:lnTo>
                  <a:pt x="3377018" y="0"/>
                </a:lnTo>
                <a:lnTo>
                  <a:pt x="3377018" y="1801443"/>
                </a:lnTo>
                <a:lnTo>
                  <a:pt x="0" y="180144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30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0" name="TextBox 10"/>
          <p:cNvSpPr txBox="1"/>
          <p:nvPr/>
        </p:nvSpPr>
        <p:spPr>
          <a:xfrm>
            <a:off x="1028700" y="248285"/>
            <a:ext cx="16230600" cy="1294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519"/>
              </a:lnSpc>
            </a:pPr>
            <a:r>
              <a:rPr lang="en-US" sz="6799" b="1" spc="-285">
                <a:solidFill>
                  <a:srgbClr val="090147"/>
                </a:solidFill>
                <a:latin typeface="Arial MT Pro Bold"/>
                <a:ea typeface="Arial MT Pro Bold"/>
                <a:cs typeface="Arial MT Pro Bold"/>
                <a:sym typeface="Arial MT Pro Bold"/>
              </a:rPr>
              <a:t>3. Vista Lógica</a:t>
            </a:r>
          </a:p>
        </p:txBody>
      </p:sp>
      <p:sp>
        <p:nvSpPr>
          <p:cNvPr id="11" name="Freeform 11"/>
          <p:cNvSpPr/>
          <p:nvPr/>
        </p:nvSpPr>
        <p:spPr>
          <a:xfrm>
            <a:off x="4576490" y="2573981"/>
            <a:ext cx="2017055" cy="2017055"/>
          </a:xfrm>
          <a:custGeom>
            <a:avLst/>
            <a:gdLst/>
            <a:ahLst/>
            <a:cxnLst/>
            <a:rect l="l" t="t" r="r" b="b"/>
            <a:pathLst>
              <a:path w="2017055" h="2017055">
                <a:moveTo>
                  <a:pt x="0" y="0"/>
                </a:moveTo>
                <a:lnTo>
                  <a:pt x="2017055" y="0"/>
                </a:lnTo>
                <a:lnTo>
                  <a:pt x="2017055" y="2017055"/>
                </a:lnTo>
                <a:lnTo>
                  <a:pt x="0" y="201705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2" name="Freeform 12"/>
          <p:cNvSpPr/>
          <p:nvPr/>
        </p:nvSpPr>
        <p:spPr>
          <a:xfrm>
            <a:off x="5737224" y="2573981"/>
            <a:ext cx="2017055" cy="2017055"/>
          </a:xfrm>
          <a:custGeom>
            <a:avLst/>
            <a:gdLst/>
            <a:ahLst/>
            <a:cxnLst/>
            <a:rect l="l" t="t" r="r" b="b"/>
            <a:pathLst>
              <a:path w="2017055" h="2017055">
                <a:moveTo>
                  <a:pt x="0" y="0"/>
                </a:moveTo>
                <a:lnTo>
                  <a:pt x="2017055" y="0"/>
                </a:lnTo>
                <a:lnTo>
                  <a:pt x="2017055" y="2017055"/>
                </a:lnTo>
                <a:lnTo>
                  <a:pt x="0" y="201705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3" name="Freeform 13"/>
          <p:cNvSpPr/>
          <p:nvPr/>
        </p:nvSpPr>
        <p:spPr>
          <a:xfrm>
            <a:off x="3437819" y="2573981"/>
            <a:ext cx="2017055" cy="2017055"/>
          </a:xfrm>
          <a:custGeom>
            <a:avLst/>
            <a:gdLst/>
            <a:ahLst/>
            <a:cxnLst/>
            <a:rect l="l" t="t" r="r" b="b"/>
            <a:pathLst>
              <a:path w="2017055" h="2017055">
                <a:moveTo>
                  <a:pt x="0" y="0"/>
                </a:moveTo>
                <a:lnTo>
                  <a:pt x="2017056" y="0"/>
                </a:lnTo>
                <a:lnTo>
                  <a:pt x="2017056" y="2017055"/>
                </a:lnTo>
                <a:lnTo>
                  <a:pt x="0" y="201705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4" name="Freeform 14"/>
          <p:cNvSpPr/>
          <p:nvPr/>
        </p:nvSpPr>
        <p:spPr>
          <a:xfrm>
            <a:off x="10530625" y="5622602"/>
            <a:ext cx="2017055" cy="2017055"/>
          </a:xfrm>
          <a:custGeom>
            <a:avLst/>
            <a:gdLst/>
            <a:ahLst/>
            <a:cxnLst/>
            <a:rect l="l" t="t" r="r" b="b"/>
            <a:pathLst>
              <a:path w="2017055" h="2017055">
                <a:moveTo>
                  <a:pt x="0" y="0"/>
                </a:moveTo>
                <a:lnTo>
                  <a:pt x="2017055" y="0"/>
                </a:lnTo>
                <a:lnTo>
                  <a:pt x="2017055" y="2017055"/>
                </a:lnTo>
                <a:lnTo>
                  <a:pt x="0" y="201705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5" name="Freeform 15"/>
          <p:cNvSpPr/>
          <p:nvPr/>
        </p:nvSpPr>
        <p:spPr>
          <a:xfrm>
            <a:off x="11653452" y="5622602"/>
            <a:ext cx="2017055" cy="2017055"/>
          </a:xfrm>
          <a:custGeom>
            <a:avLst/>
            <a:gdLst/>
            <a:ahLst/>
            <a:cxnLst/>
            <a:rect l="l" t="t" r="r" b="b"/>
            <a:pathLst>
              <a:path w="2017055" h="2017055">
                <a:moveTo>
                  <a:pt x="0" y="0"/>
                </a:moveTo>
                <a:lnTo>
                  <a:pt x="2017056" y="0"/>
                </a:lnTo>
                <a:lnTo>
                  <a:pt x="2017056" y="2017055"/>
                </a:lnTo>
                <a:lnTo>
                  <a:pt x="0" y="201705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6" name="Freeform 16"/>
          <p:cNvSpPr/>
          <p:nvPr/>
        </p:nvSpPr>
        <p:spPr>
          <a:xfrm>
            <a:off x="12660718" y="5622602"/>
            <a:ext cx="2017055" cy="2017055"/>
          </a:xfrm>
          <a:custGeom>
            <a:avLst/>
            <a:gdLst/>
            <a:ahLst/>
            <a:cxnLst/>
            <a:rect l="l" t="t" r="r" b="b"/>
            <a:pathLst>
              <a:path w="2017055" h="2017055">
                <a:moveTo>
                  <a:pt x="0" y="0"/>
                </a:moveTo>
                <a:lnTo>
                  <a:pt x="2017055" y="0"/>
                </a:lnTo>
                <a:lnTo>
                  <a:pt x="2017055" y="2017055"/>
                </a:lnTo>
                <a:lnTo>
                  <a:pt x="0" y="201705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7" name="Freeform 17"/>
          <p:cNvSpPr/>
          <p:nvPr/>
        </p:nvSpPr>
        <p:spPr>
          <a:xfrm>
            <a:off x="11643927" y="2573981"/>
            <a:ext cx="2017055" cy="2017055"/>
          </a:xfrm>
          <a:custGeom>
            <a:avLst/>
            <a:gdLst/>
            <a:ahLst/>
            <a:cxnLst/>
            <a:rect l="l" t="t" r="r" b="b"/>
            <a:pathLst>
              <a:path w="2017055" h="2017055">
                <a:moveTo>
                  <a:pt x="0" y="0"/>
                </a:moveTo>
                <a:lnTo>
                  <a:pt x="2017056" y="0"/>
                </a:lnTo>
                <a:lnTo>
                  <a:pt x="2017056" y="2017055"/>
                </a:lnTo>
                <a:lnTo>
                  <a:pt x="0" y="201705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8" name="Freeform 18"/>
          <p:cNvSpPr/>
          <p:nvPr/>
        </p:nvSpPr>
        <p:spPr>
          <a:xfrm>
            <a:off x="10530625" y="2573981"/>
            <a:ext cx="2017055" cy="2017055"/>
          </a:xfrm>
          <a:custGeom>
            <a:avLst/>
            <a:gdLst/>
            <a:ahLst/>
            <a:cxnLst/>
            <a:rect l="l" t="t" r="r" b="b"/>
            <a:pathLst>
              <a:path w="2017055" h="2017055">
                <a:moveTo>
                  <a:pt x="0" y="0"/>
                </a:moveTo>
                <a:lnTo>
                  <a:pt x="2017055" y="0"/>
                </a:lnTo>
                <a:lnTo>
                  <a:pt x="2017055" y="2017055"/>
                </a:lnTo>
                <a:lnTo>
                  <a:pt x="0" y="201705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9" name="Freeform 19"/>
          <p:cNvSpPr/>
          <p:nvPr/>
        </p:nvSpPr>
        <p:spPr>
          <a:xfrm>
            <a:off x="12773756" y="2573981"/>
            <a:ext cx="2017055" cy="2017055"/>
          </a:xfrm>
          <a:custGeom>
            <a:avLst/>
            <a:gdLst/>
            <a:ahLst/>
            <a:cxnLst/>
            <a:rect l="l" t="t" r="r" b="b"/>
            <a:pathLst>
              <a:path w="2017055" h="2017055">
                <a:moveTo>
                  <a:pt x="0" y="0"/>
                </a:moveTo>
                <a:lnTo>
                  <a:pt x="2017055" y="0"/>
                </a:lnTo>
                <a:lnTo>
                  <a:pt x="2017055" y="2017055"/>
                </a:lnTo>
                <a:lnTo>
                  <a:pt x="0" y="201705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20" name="Freeform 20"/>
          <p:cNvSpPr/>
          <p:nvPr/>
        </p:nvSpPr>
        <p:spPr>
          <a:xfrm>
            <a:off x="3437819" y="5622602"/>
            <a:ext cx="2017055" cy="2017055"/>
          </a:xfrm>
          <a:custGeom>
            <a:avLst/>
            <a:gdLst/>
            <a:ahLst/>
            <a:cxnLst/>
            <a:rect l="l" t="t" r="r" b="b"/>
            <a:pathLst>
              <a:path w="2017055" h="2017055">
                <a:moveTo>
                  <a:pt x="0" y="0"/>
                </a:moveTo>
                <a:lnTo>
                  <a:pt x="2017056" y="0"/>
                </a:lnTo>
                <a:lnTo>
                  <a:pt x="2017056" y="2017055"/>
                </a:lnTo>
                <a:lnTo>
                  <a:pt x="0" y="201705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21" name="Freeform 21"/>
          <p:cNvSpPr/>
          <p:nvPr/>
        </p:nvSpPr>
        <p:spPr>
          <a:xfrm>
            <a:off x="4614590" y="5622602"/>
            <a:ext cx="2017055" cy="2017055"/>
          </a:xfrm>
          <a:custGeom>
            <a:avLst/>
            <a:gdLst/>
            <a:ahLst/>
            <a:cxnLst/>
            <a:rect l="l" t="t" r="r" b="b"/>
            <a:pathLst>
              <a:path w="2017055" h="2017055">
                <a:moveTo>
                  <a:pt x="0" y="0"/>
                </a:moveTo>
                <a:lnTo>
                  <a:pt x="2017055" y="0"/>
                </a:lnTo>
                <a:lnTo>
                  <a:pt x="2017055" y="2017055"/>
                </a:lnTo>
                <a:lnTo>
                  <a:pt x="0" y="201705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22" name="Freeform 22"/>
          <p:cNvSpPr/>
          <p:nvPr/>
        </p:nvSpPr>
        <p:spPr>
          <a:xfrm>
            <a:off x="5737224" y="5622602"/>
            <a:ext cx="2017055" cy="2017055"/>
          </a:xfrm>
          <a:custGeom>
            <a:avLst/>
            <a:gdLst/>
            <a:ahLst/>
            <a:cxnLst/>
            <a:rect l="l" t="t" r="r" b="b"/>
            <a:pathLst>
              <a:path w="2017055" h="2017055">
                <a:moveTo>
                  <a:pt x="0" y="0"/>
                </a:moveTo>
                <a:lnTo>
                  <a:pt x="2017055" y="0"/>
                </a:lnTo>
                <a:lnTo>
                  <a:pt x="2017055" y="2017055"/>
                </a:lnTo>
                <a:lnTo>
                  <a:pt x="0" y="201705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23" name="Freeform 23"/>
          <p:cNvSpPr/>
          <p:nvPr/>
        </p:nvSpPr>
        <p:spPr>
          <a:xfrm>
            <a:off x="7126945" y="4180427"/>
            <a:ext cx="4034110" cy="1926146"/>
          </a:xfrm>
          <a:custGeom>
            <a:avLst/>
            <a:gdLst/>
            <a:ahLst/>
            <a:cxnLst/>
            <a:rect l="l" t="t" r="r" b="b"/>
            <a:pathLst>
              <a:path w="4034110" h="1926146">
                <a:moveTo>
                  <a:pt x="0" y="0"/>
                </a:moveTo>
                <a:lnTo>
                  <a:pt x="4034110" y="0"/>
                </a:lnTo>
                <a:lnTo>
                  <a:pt x="4034110" y="1926146"/>
                </a:lnTo>
                <a:lnTo>
                  <a:pt x="0" y="192614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alphaModFix amt="50000"/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24" name="TextBox 24"/>
          <p:cNvSpPr txBox="1"/>
          <p:nvPr/>
        </p:nvSpPr>
        <p:spPr>
          <a:xfrm>
            <a:off x="10651996" y="2730974"/>
            <a:ext cx="4000919" cy="1541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 spc="-176">
                <a:solidFill>
                  <a:srgbClr val="F1EBE5"/>
                </a:solidFill>
                <a:latin typeface="Arial MT Pro"/>
                <a:ea typeface="Arial MT Pro"/>
                <a:cs typeface="Arial MT Pro"/>
                <a:sym typeface="Arial MT Pro"/>
              </a:rPr>
              <a:t>Vista de Desarrollo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3622658" y="3102449"/>
            <a:ext cx="4000919" cy="798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 spc="-176">
                <a:solidFill>
                  <a:srgbClr val="F1EBE5"/>
                </a:solidFill>
                <a:latin typeface="Arial MT Pro"/>
                <a:ea typeface="Arial MT Pro"/>
                <a:cs typeface="Arial MT Pro"/>
                <a:sym typeface="Arial MT Pro"/>
              </a:rPr>
              <a:t>Vista Lógica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3584558" y="6151070"/>
            <a:ext cx="4000919" cy="798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 spc="-176">
                <a:solidFill>
                  <a:srgbClr val="F1EBE5"/>
                </a:solidFill>
                <a:latin typeface="Arial MT Pro"/>
                <a:ea typeface="Arial MT Pro"/>
                <a:cs typeface="Arial MT Pro"/>
                <a:sym typeface="Arial MT Pro"/>
              </a:rPr>
              <a:t>Vista de Proceso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0547221" y="6151070"/>
            <a:ext cx="4000919" cy="798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 spc="-176">
                <a:solidFill>
                  <a:srgbClr val="F1EBE5"/>
                </a:solidFill>
                <a:latin typeface="Arial MT Pro"/>
                <a:ea typeface="Arial MT Pro"/>
                <a:cs typeface="Arial MT Pro"/>
                <a:sym typeface="Arial MT Pro"/>
              </a:rPr>
              <a:t>Vista Física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7143541" y="4663440"/>
            <a:ext cx="4000919" cy="798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 spc="-176">
                <a:solidFill>
                  <a:srgbClr val="F1EBE5"/>
                </a:solidFill>
                <a:latin typeface="Arial MT Pro"/>
                <a:ea typeface="Arial MT Pro"/>
                <a:cs typeface="Arial MT Pro"/>
                <a:sym typeface="Arial MT Pro"/>
              </a:rPr>
              <a:t>Vista Externa</a:t>
            </a:r>
          </a:p>
        </p:txBody>
      </p:sp>
      <p:sp>
        <p:nvSpPr>
          <p:cNvPr id="29" name="Freeform 29"/>
          <p:cNvSpPr/>
          <p:nvPr/>
        </p:nvSpPr>
        <p:spPr>
          <a:xfrm>
            <a:off x="2586588" y="3221510"/>
            <a:ext cx="708357" cy="721998"/>
          </a:xfrm>
          <a:custGeom>
            <a:avLst/>
            <a:gdLst/>
            <a:ahLst/>
            <a:cxnLst/>
            <a:rect l="l" t="t" r="r" b="b"/>
            <a:pathLst>
              <a:path w="708357" h="721998">
                <a:moveTo>
                  <a:pt x="0" y="0"/>
                </a:moveTo>
                <a:lnTo>
                  <a:pt x="708356" y="0"/>
                </a:lnTo>
                <a:lnTo>
                  <a:pt x="708356" y="721997"/>
                </a:lnTo>
                <a:lnTo>
                  <a:pt x="0" y="721997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</p:spTree>
  </p:cSld>
  <p:clrMapOvr>
    <a:masterClrMapping/>
  </p:clrMapOvr>
  <p:transition spd="med">
    <p:cover dir="d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B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292495" y="1353574"/>
            <a:ext cx="4647105" cy="4114800"/>
          </a:xfrm>
          <a:custGeom>
            <a:avLst/>
            <a:gdLst/>
            <a:ahLst/>
            <a:cxnLst/>
            <a:rect l="l" t="t" r="r" b="b"/>
            <a:pathLst>
              <a:path w="4647105" h="4114800">
                <a:moveTo>
                  <a:pt x="0" y="0"/>
                </a:moveTo>
                <a:lnTo>
                  <a:pt x="4647104" y="0"/>
                </a:lnTo>
                <a:lnTo>
                  <a:pt x="464710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Freeform 3"/>
          <p:cNvSpPr/>
          <p:nvPr/>
        </p:nvSpPr>
        <p:spPr>
          <a:xfrm rot="-5400000" flipH="1">
            <a:off x="4441214" y="762548"/>
            <a:ext cx="4647105" cy="4114800"/>
          </a:xfrm>
          <a:custGeom>
            <a:avLst/>
            <a:gdLst/>
            <a:ahLst/>
            <a:cxnLst/>
            <a:rect l="l" t="t" r="r" b="b"/>
            <a:pathLst>
              <a:path w="4647105" h="4114800">
                <a:moveTo>
                  <a:pt x="4647104" y="0"/>
                </a:moveTo>
                <a:lnTo>
                  <a:pt x="0" y="0"/>
                </a:lnTo>
                <a:lnTo>
                  <a:pt x="0" y="4114800"/>
                </a:lnTo>
                <a:lnTo>
                  <a:pt x="4647104" y="4114800"/>
                </a:lnTo>
                <a:lnTo>
                  <a:pt x="4647104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4" name="Freeform 4"/>
          <p:cNvSpPr/>
          <p:nvPr/>
        </p:nvSpPr>
        <p:spPr>
          <a:xfrm>
            <a:off x="1028700" y="1762637"/>
            <a:ext cx="6761726" cy="6761726"/>
          </a:xfrm>
          <a:custGeom>
            <a:avLst/>
            <a:gdLst/>
            <a:ahLst/>
            <a:cxnLst/>
            <a:rect l="l" t="t" r="r" b="b"/>
            <a:pathLst>
              <a:path w="6761726" h="6761726">
                <a:moveTo>
                  <a:pt x="0" y="0"/>
                </a:moveTo>
                <a:lnTo>
                  <a:pt x="6761726" y="0"/>
                </a:lnTo>
                <a:lnTo>
                  <a:pt x="6761726" y="6761726"/>
                </a:lnTo>
                <a:lnTo>
                  <a:pt x="0" y="67617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5" name="Freeform 5"/>
          <p:cNvSpPr/>
          <p:nvPr/>
        </p:nvSpPr>
        <p:spPr>
          <a:xfrm>
            <a:off x="10497574" y="221957"/>
            <a:ext cx="6761726" cy="6761726"/>
          </a:xfrm>
          <a:custGeom>
            <a:avLst/>
            <a:gdLst/>
            <a:ahLst/>
            <a:cxnLst/>
            <a:rect l="l" t="t" r="r" b="b"/>
            <a:pathLst>
              <a:path w="6761726" h="6761726">
                <a:moveTo>
                  <a:pt x="0" y="0"/>
                </a:moveTo>
                <a:lnTo>
                  <a:pt x="6761726" y="0"/>
                </a:lnTo>
                <a:lnTo>
                  <a:pt x="6761726" y="6761726"/>
                </a:lnTo>
                <a:lnTo>
                  <a:pt x="0" y="67617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6" name="Freeform 6"/>
          <p:cNvSpPr/>
          <p:nvPr/>
        </p:nvSpPr>
        <p:spPr>
          <a:xfrm>
            <a:off x="8088229" y="221957"/>
            <a:ext cx="6761726" cy="6761726"/>
          </a:xfrm>
          <a:custGeom>
            <a:avLst/>
            <a:gdLst/>
            <a:ahLst/>
            <a:cxnLst/>
            <a:rect l="l" t="t" r="r" b="b"/>
            <a:pathLst>
              <a:path w="6761726" h="6761726">
                <a:moveTo>
                  <a:pt x="0" y="0"/>
                </a:moveTo>
                <a:lnTo>
                  <a:pt x="6761726" y="0"/>
                </a:lnTo>
                <a:lnTo>
                  <a:pt x="6761726" y="6761726"/>
                </a:lnTo>
                <a:lnTo>
                  <a:pt x="0" y="67617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7" name="Freeform 7"/>
          <p:cNvSpPr/>
          <p:nvPr/>
        </p:nvSpPr>
        <p:spPr>
          <a:xfrm>
            <a:off x="4707366" y="1762637"/>
            <a:ext cx="6761726" cy="6761726"/>
          </a:xfrm>
          <a:custGeom>
            <a:avLst/>
            <a:gdLst/>
            <a:ahLst/>
            <a:cxnLst/>
            <a:rect l="l" t="t" r="r" b="b"/>
            <a:pathLst>
              <a:path w="6761726" h="6761726">
                <a:moveTo>
                  <a:pt x="0" y="0"/>
                </a:moveTo>
                <a:lnTo>
                  <a:pt x="6761726" y="0"/>
                </a:lnTo>
                <a:lnTo>
                  <a:pt x="6761726" y="6761726"/>
                </a:lnTo>
                <a:lnTo>
                  <a:pt x="0" y="67617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8" name="Freeform 8"/>
          <p:cNvSpPr/>
          <p:nvPr/>
        </p:nvSpPr>
        <p:spPr>
          <a:xfrm>
            <a:off x="7825299" y="1762637"/>
            <a:ext cx="6761726" cy="6761726"/>
          </a:xfrm>
          <a:custGeom>
            <a:avLst/>
            <a:gdLst/>
            <a:ahLst/>
            <a:cxnLst/>
            <a:rect l="l" t="t" r="r" b="b"/>
            <a:pathLst>
              <a:path w="6761726" h="6761726">
                <a:moveTo>
                  <a:pt x="0" y="0"/>
                </a:moveTo>
                <a:lnTo>
                  <a:pt x="6761727" y="0"/>
                </a:lnTo>
                <a:lnTo>
                  <a:pt x="6761727" y="6761726"/>
                </a:lnTo>
                <a:lnTo>
                  <a:pt x="0" y="67617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9" name="Freeform 9"/>
          <p:cNvSpPr/>
          <p:nvPr/>
        </p:nvSpPr>
        <p:spPr>
          <a:xfrm>
            <a:off x="10497574" y="1762637"/>
            <a:ext cx="6761726" cy="6761726"/>
          </a:xfrm>
          <a:custGeom>
            <a:avLst/>
            <a:gdLst/>
            <a:ahLst/>
            <a:cxnLst/>
            <a:rect l="l" t="t" r="r" b="b"/>
            <a:pathLst>
              <a:path w="6761726" h="6761726">
                <a:moveTo>
                  <a:pt x="0" y="0"/>
                </a:moveTo>
                <a:lnTo>
                  <a:pt x="6761726" y="0"/>
                </a:lnTo>
                <a:lnTo>
                  <a:pt x="6761726" y="6761726"/>
                </a:lnTo>
                <a:lnTo>
                  <a:pt x="0" y="67617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0" name="Freeform 10"/>
          <p:cNvSpPr/>
          <p:nvPr/>
        </p:nvSpPr>
        <p:spPr>
          <a:xfrm>
            <a:off x="10497574" y="3410974"/>
            <a:ext cx="6761726" cy="6761726"/>
          </a:xfrm>
          <a:custGeom>
            <a:avLst/>
            <a:gdLst/>
            <a:ahLst/>
            <a:cxnLst/>
            <a:rect l="l" t="t" r="r" b="b"/>
            <a:pathLst>
              <a:path w="6761726" h="6761726">
                <a:moveTo>
                  <a:pt x="0" y="0"/>
                </a:moveTo>
                <a:lnTo>
                  <a:pt x="6761726" y="0"/>
                </a:lnTo>
                <a:lnTo>
                  <a:pt x="6761726" y="6761726"/>
                </a:lnTo>
                <a:lnTo>
                  <a:pt x="0" y="67617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1" name="Freeform 11"/>
          <p:cNvSpPr/>
          <p:nvPr/>
        </p:nvSpPr>
        <p:spPr>
          <a:xfrm>
            <a:off x="7116711" y="3410974"/>
            <a:ext cx="6761726" cy="6761726"/>
          </a:xfrm>
          <a:custGeom>
            <a:avLst/>
            <a:gdLst/>
            <a:ahLst/>
            <a:cxnLst/>
            <a:rect l="l" t="t" r="r" b="b"/>
            <a:pathLst>
              <a:path w="6761726" h="6761726">
                <a:moveTo>
                  <a:pt x="0" y="0"/>
                </a:moveTo>
                <a:lnTo>
                  <a:pt x="6761726" y="0"/>
                </a:lnTo>
                <a:lnTo>
                  <a:pt x="6761726" y="6761726"/>
                </a:lnTo>
                <a:lnTo>
                  <a:pt x="0" y="67617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2" name="Freeform 12"/>
          <p:cNvSpPr/>
          <p:nvPr/>
        </p:nvSpPr>
        <p:spPr>
          <a:xfrm>
            <a:off x="4444436" y="3410974"/>
            <a:ext cx="6761726" cy="6761726"/>
          </a:xfrm>
          <a:custGeom>
            <a:avLst/>
            <a:gdLst/>
            <a:ahLst/>
            <a:cxnLst/>
            <a:rect l="l" t="t" r="r" b="b"/>
            <a:pathLst>
              <a:path w="6761726" h="6761726">
                <a:moveTo>
                  <a:pt x="0" y="0"/>
                </a:moveTo>
                <a:lnTo>
                  <a:pt x="6761727" y="0"/>
                </a:lnTo>
                <a:lnTo>
                  <a:pt x="6761727" y="6761726"/>
                </a:lnTo>
                <a:lnTo>
                  <a:pt x="0" y="67617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3" name="Freeform 13"/>
          <p:cNvSpPr/>
          <p:nvPr/>
        </p:nvSpPr>
        <p:spPr>
          <a:xfrm>
            <a:off x="1028700" y="3410974"/>
            <a:ext cx="6761726" cy="6761726"/>
          </a:xfrm>
          <a:custGeom>
            <a:avLst/>
            <a:gdLst/>
            <a:ahLst/>
            <a:cxnLst/>
            <a:rect l="l" t="t" r="r" b="b"/>
            <a:pathLst>
              <a:path w="6761726" h="6761726">
                <a:moveTo>
                  <a:pt x="0" y="0"/>
                </a:moveTo>
                <a:lnTo>
                  <a:pt x="6761726" y="0"/>
                </a:lnTo>
                <a:lnTo>
                  <a:pt x="6761726" y="6761726"/>
                </a:lnTo>
                <a:lnTo>
                  <a:pt x="0" y="67617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4" name="TextBox 14"/>
          <p:cNvSpPr txBox="1"/>
          <p:nvPr/>
        </p:nvSpPr>
        <p:spPr>
          <a:xfrm>
            <a:off x="2273691" y="1708783"/>
            <a:ext cx="5364335" cy="84639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79"/>
              </a:lnSpc>
            </a:pPr>
            <a:r>
              <a:rPr lang="en-US" sz="4199" b="1" spc="-176">
                <a:solidFill>
                  <a:srgbClr val="F1EBE5"/>
                </a:solidFill>
                <a:latin typeface="Arial MT Pro Bold"/>
                <a:ea typeface="Arial MT Pro Bold"/>
                <a:cs typeface="Arial MT Pro Bold"/>
                <a:sym typeface="Arial MT Pro Bold"/>
              </a:rPr>
              <a:t>Entidades:</a:t>
            </a:r>
          </a:p>
          <a:p>
            <a:pPr algn="l">
              <a:lnSpc>
                <a:spcPts val="5039"/>
              </a:lnSpc>
            </a:pPr>
            <a:r>
              <a:rPr lang="en-US" sz="3599" spc="-151">
                <a:solidFill>
                  <a:srgbClr val="F1EBE5"/>
                </a:solidFill>
                <a:latin typeface="Arial MT Pro"/>
                <a:ea typeface="Arial MT Pro"/>
                <a:cs typeface="Arial MT Pro"/>
                <a:sym typeface="Arial MT Pro"/>
              </a:rPr>
              <a:t>   </a:t>
            </a:r>
            <a:r>
              <a:rPr lang="en-US" sz="3599" i="1" spc="-151">
                <a:solidFill>
                  <a:srgbClr val="F1EBE5"/>
                </a:solidFill>
                <a:latin typeface="Arial MT Pro Italics"/>
                <a:ea typeface="Arial MT Pro Italics"/>
                <a:cs typeface="Arial MT Pro Italics"/>
                <a:sym typeface="Arial MT Pro Italics"/>
              </a:rPr>
              <a:t>   Usuario</a:t>
            </a:r>
          </a:p>
          <a:p>
            <a:pPr algn="l">
              <a:lnSpc>
                <a:spcPts val="5039"/>
              </a:lnSpc>
            </a:pPr>
            <a:r>
              <a:rPr lang="en-US" sz="3599" spc="-151">
                <a:solidFill>
                  <a:srgbClr val="F1EBE5"/>
                </a:solidFill>
                <a:latin typeface="Arial MT Pro"/>
                <a:ea typeface="Arial MT Pro"/>
                <a:cs typeface="Arial MT Pro"/>
                <a:sym typeface="Arial MT Pro"/>
              </a:rPr>
              <a:t>   </a:t>
            </a:r>
            <a:r>
              <a:rPr lang="en-US" sz="3599" i="1" spc="-151">
                <a:solidFill>
                  <a:srgbClr val="F1EBE5"/>
                </a:solidFill>
                <a:latin typeface="Arial MT Pro Italics"/>
                <a:ea typeface="Arial MT Pro Italics"/>
                <a:cs typeface="Arial MT Pro Italics"/>
                <a:sym typeface="Arial MT Pro Italics"/>
              </a:rPr>
              <a:t>   Cliente</a:t>
            </a:r>
          </a:p>
          <a:p>
            <a:pPr algn="l">
              <a:lnSpc>
                <a:spcPts val="5039"/>
              </a:lnSpc>
            </a:pPr>
            <a:r>
              <a:rPr lang="en-US" sz="3599" i="1" spc="-151">
                <a:solidFill>
                  <a:srgbClr val="F1EBE5"/>
                </a:solidFill>
                <a:latin typeface="Arial MT Pro Italics"/>
                <a:ea typeface="Arial MT Pro Italics"/>
                <a:cs typeface="Arial MT Pro Italics"/>
                <a:sym typeface="Arial MT Pro Italics"/>
              </a:rPr>
              <a:t>      Operador</a:t>
            </a:r>
          </a:p>
          <a:p>
            <a:pPr algn="l">
              <a:lnSpc>
                <a:spcPts val="5039"/>
              </a:lnSpc>
            </a:pPr>
            <a:r>
              <a:rPr lang="en-US" sz="3599" i="1" spc="-151">
                <a:solidFill>
                  <a:srgbClr val="F1EBE5"/>
                </a:solidFill>
                <a:latin typeface="Arial MT Pro Italics"/>
                <a:ea typeface="Arial MT Pro Italics"/>
                <a:cs typeface="Arial MT Pro Italics"/>
                <a:sym typeface="Arial MT Pro Italics"/>
              </a:rPr>
              <a:t>      Producto</a:t>
            </a:r>
          </a:p>
          <a:p>
            <a:pPr algn="l">
              <a:lnSpc>
                <a:spcPts val="5039"/>
              </a:lnSpc>
            </a:pPr>
            <a:r>
              <a:rPr lang="en-US" sz="3599" i="1" spc="-151">
                <a:solidFill>
                  <a:srgbClr val="F1EBE5"/>
                </a:solidFill>
                <a:latin typeface="Arial MT Pro Italics"/>
                <a:ea typeface="Arial MT Pro Italics"/>
                <a:cs typeface="Arial MT Pro Italics"/>
                <a:sym typeface="Arial MT Pro Italics"/>
              </a:rPr>
              <a:t>      Imagen_Producto</a:t>
            </a:r>
          </a:p>
          <a:p>
            <a:pPr algn="l">
              <a:lnSpc>
                <a:spcPts val="5039"/>
              </a:lnSpc>
            </a:pPr>
            <a:r>
              <a:rPr lang="en-US" sz="3599" i="1" spc="-151">
                <a:solidFill>
                  <a:srgbClr val="F1EBE5"/>
                </a:solidFill>
                <a:latin typeface="Arial MT Pro Italics"/>
                <a:ea typeface="Arial MT Pro Italics"/>
                <a:cs typeface="Arial MT Pro Italics"/>
                <a:sym typeface="Arial MT Pro Italics"/>
              </a:rPr>
              <a:t>      Categoria</a:t>
            </a:r>
          </a:p>
          <a:p>
            <a:pPr algn="l">
              <a:lnSpc>
                <a:spcPts val="5039"/>
              </a:lnSpc>
            </a:pPr>
            <a:r>
              <a:rPr lang="en-US" sz="3599" i="1" spc="-151">
                <a:solidFill>
                  <a:srgbClr val="F1EBE5"/>
                </a:solidFill>
                <a:latin typeface="Arial MT Pro Italics"/>
                <a:ea typeface="Arial MT Pro Italics"/>
                <a:cs typeface="Arial MT Pro Italics"/>
                <a:sym typeface="Arial MT Pro Italics"/>
              </a:rPr>
              <a:t>      Carrito_Compra</a:t>
            </a:r>
          </a:p>
          <a:p>
            <a:pPr algn="l">
              <a:lnSpc>
                <a:spcPts val="5039"/>
              </a:lnSpc>
            </a:pPr>
            <a:r>
              <a:rPr lang="en-US" sz="3599" i="1" spc="-151">
                <a:solidFill>
                  <a:srgbClr val="F1EBE5"/>
                </a:solidFill>
                <a:latin typeface="Arial MT Pro Italics"/>
                <a:ea typeface="Arial MT Pro Italics"/>
                <a:cs typeface="Arial MT Pro Italics"/>
                <a:sym typeface="Arial MT Pro Italics"/>
              </a:rPr>
              <a:t>      Item_Carrito</a:t>
            </a:r>
          </a:p>
          <a:p>
            <a:pPr algn="l">
              <a:lnSpc>
                <a:spcPts val="5039"/>
              </a:lnSpc>
            </a:pPr>
            <a:r>
              <a:rPr lang="en-US" sz="3599" i="1" spc="-151">
                <a:solidFill>
                  <a:srgbClr val="F1EBE5"/>
                </a:solidFill>
                <a:latin typeface="Arial MT Pro Italics"/>
                <a:ea typeface="Arial MT Pro Italics"/>
                <a:cs typeface="Arial MT Pro Italics"/>
                <a:sym typeface="Arial MT Pro Italics"/>
              </a:rPr>
              <a:t>      Lista_Favoritos</a:t>
            </a:r>
          </a:p>
          <a:p>
            <a:pPr algn="l">
              <a:lnSpc>
                <a:spcPts val="5039"/>
              </a:lnSpc>
            </a:pPr>
            <a:r>
              <a:rPr lang="en-US" sz="3599" i="1" spc="-151">
                <a:solidFill>
                  <a:srgbClr val="F1EBE5"/>
                </a:solidFill>
                <a:latin typeface="Arial MT Pro Italics"/>
                <a:ea typeface="Arial MT Pro Italics"/>
                <a:cs typeface="Arial MT Pro Italics"/>
                <a:sym typeface="Arial MT Pro Italics"/>
              </a:rPr>
              <a:t>      Item_Favorito</a:t>
            </a:r>
          </a:p>
          <a:p>
            <a:pPr algn="l">
              <a:lnSpc>
                <a:spcPts val="5039"/>
              </a:lnSpc>
            </a:pPr>
            <a:r>
              <a:rPr lang="en-US" sz="3599" i="1" spc="-151">
                <a:solidFill>
                  <a:srgbClr val="F1EBE5"/>
                </a:solidFill>
                <a:latin typeface="Arial MT Pro Italics"/>
                <a:ea typeface="Arial MT Pro Italics"/>
                <a:cs typeface="Arial MT Pro Italics"/>
                <a:sym typeface="Arial MT Pro Italics"/>
              </a:rPr>
              <a:t>      Pedido</a:t>
            </a:r>
          </a:p>
          <a:p>
            <a:pPr algn="l">
              <a:lnSpc>
                <a:spcPts val="5039"/>
              </a:lnSpc>
            </a:pPr>
            <a:r>
              <a:rPr lang="en-US" sz="3599" i="1" spc="-151">
                <a:solidFill>
                  <a:srgbClr val="F1EBE5"/>
                </a:solidFill>
                <a:latin typeface="Arial MT Pro Italics"/>
                <a:ea typeface="Arial MT Pro Italics"/>
                <a:cs typeface="Arial MT Pro Italics"/>
                <a:sym typeface="Arial MT Pro Italics"/>
              </a:rPr>
              <a:t>      Detalle_Pedido</a:t>
            </a:r>
          </a:p>
        </p:txBody>
      </p:sp>
      <p:sp>
        <p:nvSpPr>
          <p:cNvPr id="15" name="Freeform 15"/>
          <p:cNvSpPr/>
          <p:nvPr/>
        </p:nvSpPr>
        <p:spPr>
          <a:xfrm>
            <a:off x="2273691" y="2524435"/>
            <a:ext cx="579860" cy="591026"/>
          </a:xfrm>
          <a:custGeom>
            <a:avLst/>
            <a:gdLst/>
            <a:ahLst/>
            <a:cxnLst/>
            <a:rect l="l" t="t" r="r" b="b"/>
            <a:pathLst>
              <a:path w="579860" h="591026">
                <a:moveTo>
                  <a:pt x="0" y="0"/>
                </a:moveTo>
                <a:lnTo>
                  <a:pt x="579860" y="0"/>
                </a:lnTo>
                <a:lnTo>
                  <a:pt x="579860" y="591026"/>
                </a:lnTo>
                <a:lnTo>
                  <a:pt x="0" y="5910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6" name="Freeform 16"/>
          <p:cNvSpPr/>
          <p:nvPr/>
        </p:nvSpPr>
        <p:spPr>
          <a:xfrm>
            <a:off x="2273691" y="3173602"/>
            <a:ext cx="579860" cy="591026"/>
          </a:xfrm>
          <a:custGeom>
            <a:avLst/>
            <a:gdLst/>
            <a:ahLst/>
            <a:cxnLst/>
            <a:rect l="l" t="t" r="r" b="b"/>
            <a:pathLst>
              <a:path w="579860" h="591026">
                <a:moveTo>
                  <a:pt x="0" y="0"/>
                </a:moveTo>
                <a:lnTo>
                  <a:pt x="579860" y="0"/>
                </a:lnTo>
                <a:lnTo>
                  <a:pt x="579860" y="591026"/>
                </a:lnTo>
                <a:lnTo>
                  <a:pt x="0" y="5910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7" name="Freeform 17"/>
          <p:cNvSpPr/>
          <p:nvPr/>
        </p:nvSpPr>
        <p:spPr>
          <a:xfrm>
            <a:off x="2273691" y="3822769"/>
            <a:ext cx="579860" cy="591026"/>
          </a:xfrm>
          <a:custGeom>
            <a:avLst/>
            <a:gdLst/>
            <a:ahLst/>
            <a:cxnLst/>
            <a:rect l="l" t="t" r="r" b="b"/>
            <a:pathLst>
              <a:path w="579860" h="591026">
                <a:moveTo>
                  <a:pt x="0" y="0"/>
                </a:moveTo>
                <a:lnTo>
                  <a:pt x="579860" y="0"/>
                </a:lnTo>
                <a:lnTo>
                  <a:pt x="579860" y="591026"/>
                </a:lnTo>
                <a:lnTo>
                  <a:pt x="0" y="5910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8" name="Freeform 18"/>
          <p:cNvSpPr/>
          <p:nvPr/>
        </p:nvSpPr>
        <p:spPr>
          <a:xfrm>
            <a:off x="2273691" y="4470945"/>
            <a:ext cx="579860" cy="591026"/>
          </a:xfrm>
          <a:custGeom>
            <a:avLst/>
            <a:gdLst/>
            <a:ahLst/>
            <a:cxnLst/>
            <a:rect l="l" t="t" r="r" b="b"/>
            <a:pathLst>
              <a:path w="579860" h="591026">
                <a:moveTo>
                  <a:pt x="0" y="0"/>
                </a:moveTo>
                <a:lnTo>
                  <a:pt x="579860" y="0"/>
                </a:lnTo>
                <a:lnTo>
                  <a:pt x="579860" y="591026"/>
                </a:lnTo>
                <a:lnTo>
                  <a:pt x="0" y="5910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9" name="Freeform 19"/>
          <p:cNvSpPr/>
          <p:nvPr/>
        </p:nvSpPr>
        <p:spPr>
          <a:xfrm>
            <a:off x="2273691" y="5119121"/>
            <a:ext cx="579860" cy="591026"/>
          </a:xfrm>
          <a:custGeom>
            <a:avLst/>
            <a:gdLst/>
            <a:ahLst/>
            <a:cxnLst/>
            <a:rect l="l" t="t" r="r" b="b"/>
            <a:pathLst>
              <a:path w="579860" h="591026">
                <a:moveTo>
                  <a:pt x="0" y="0"/>
                </a:moveTo>
                <a:lnTo>
                  <a:pt x="579860" y="0"/>
                </a:lnTo>
                <a:lnTo>
                  <a:pt x="579860" y="591026"/>
                </a:lnTo>
                <a:lnTo>
                  <a:pt x="0" y="5910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20" name="Freeform 20"/>
          <p:cNvSpPr/>
          <p:nvPr/>
        </p:nvSpPr>
        <p:spPr>
          <a:xfrm>
            <a:off x="2273691" y="5726191"/>
            <a:ext cx="579860" cy="591026"/>
          </a:xfrm>
          <a:custGeom>
            <a:avLst/>
            <a:gdLst/>
            <a:ahLst/>
            <a:cxnLst/>
            <a:rect l="l" t="t" r="r" b="b"/>
            <a:pathLst>
              <a:path w="579860" h="591026">
                <a:moveTo>
                  <a:pt x="0" y="0"/>
                </a:moveTo>
                <a:lnTo>
                  <a:pt x="579860" y="0"/>
                </a:lnTo>
                <a:lnTo>
                  <a:pt x="579860" y="591026"/>
                </a:lnTo>
                <a:lnTo>
                  <a:pt x="0" y="5910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21" name="Freeform 21"/>
          <p:cNvSpPr/>
          <p:nvPr/>
        </p:nvSpPr>
        <p:spPr>
          <a:xfrm>
            <a:off x="2273691" y="6374367"/>
            <a:ext cx="579860" cy="591026"/>
          </a:xfrm>
          <a:custGeom>
            <a:avLst/>
            <a:gdLst/>
            <a:ahLst/>
            <a:cxnLst/>
            <a:rect l="l" t="t" r="r" b="b"/>
            <a:pathLst>
              <a:path w="579860" h="591026">
                <a:moveTo>
                  <a:pt x="0" y="0"/>
                </a:moveTo>
                <a:lnTo>
                  <a:pt x="579860" y="0"/>
                </a:lnTo>
                <a:lnTo>
                  <a:pt x="579860" y="591026"/>
                </a:lnTo>
                <a:lnTo>
                  <a:pt x="0" y="5910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22" name="Freeform 22"/>
          <p:cNvSpPr/>
          <p:nvPr/>
        </p:nvSpPr>
        <p:spPr>
          <a:xfrm>
            <a:off x="2273691" y="6993208"/>
            <a:ext cx="579860" cy="591026"/>
          </a:xfrm>
          <a:custGeom>
            <a:avLst/>
            <a:gdLst/>
            <a:ahLst/>
            <a:cxnLst/>
            <a:rect l="l" t="t" r="r" b="b"/>
            <a:pathLst>
              <a:path w="579860" h="591026">
                <a:moveTo>
                  <a:pt x="0" y="0"/>
                </a:moveTo>
                <a:lnTo>
                  <a:pt x="579860" y="0"/>
                </a:lnTo>
                <a:lnTo>
                  <a:pt x="579860" y="591026"/>
                </a:lnTo>
                <a:lnTo>
                  <a:pt x="0" y="5910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23" name="Freeform 23"/>
          <p:cNvSpPr/>
          <p:nvPr/>
        </p:nvSpPr>
        <p:spPr>
          <a:xfrm>
            <a:off x="2273691" y="7612809"/>
            <a:ext cx="579860" cy="591026"/>
          </a:xfrm>
          <a:custGeom>
            <a:avLst/>
            <a:gdLst/>
            <a:ahLst/>
            <a:cxnLst/>
            <a:rect l="l" t="t" r="r" b="b"/>
            <a:pathLst>
              <a:path w="579860" h="591026">
                <a:moveTo>
                  <a:pt x="0" y="0"/>
                </a:moveTo>
                <a:lnTo>
                  <a:pt x="579860" y="0"/>
                </a:lnTo>
                <a:lnTo>
                  <a:pt x="579860" y="591026"/>
                </a:lnTo>
                <a:lnTo>
                  <a:pt x="0" y="5910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24" name="Freeform 24"/>
          <p:cNvSpPr/>
          <p:nvPr/>
        </p:nvSpPr>
        <p:spPr>
          <a:xfrm>
            <a:off x="2273691" y="8228850"/>
            <a:ext cx="579860" cy="591026"/>
          </a:xfrm>
          <a:custGeom>
            <a:avLst/>
            <a:gdLst/>
            <a:ahLst/>
            <a:cxnLst/>
            <a:rect l="l" t="t" r="r" b="b"/>
            <a:pathLst>
              <a:path w="579860" h="591026">
                <a:moveTo>
                  <a:pt x="0" y="0"/>
                </a:moveTo>
                <a:lnTo>
                  <a:pt x="579860" y="0"/>
                </a:lnTo>
                <a:lnTo>
                  <a:pt x="579860" y="591026"/>
                </a:lnTo>
                <a:lnTo>
                  <a:pt x="0" y="5910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25" name="Freeform 25"/>
          <p:cNvSpPr/>
          <p:nvPr/>
        </p:nvSpPr>
        <p:spPr>
          <a:xfrm>
            <a:off x="2273691" y="8894475"/>
            <a:ext cx="579860" cy="591026"/>
          </a:xfrm>
          <a:custGeom>
            <a:avLst/>
            <a:gdLst/>
            <a:ahLst/>
            <a:cxnLst/>
            <a:rect l="l" t="t" r="r" b="b"/>
            <a:pathLst>
              <a:path w="579860" h="591026">
                <a:moveTo>
                  <a:pt x="0" y="0"/>
                </a:moveTo>
                <a:lnTo>
                  <a:pt x="579860" y="0"/>
                </a:lnTo>
                <a:lnTo>
                  <a:pt x="579860" y="591026"/>
                </a:lnTo>
                <a:lnTo>
                  <a:pt x="0" y="5910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26" name="Freeform 26"/>
          <p:cNvSpPr/>
          <p:nvPr/>
        </p:nvSpPr>
        <p:spPr>
          <a:xfrm>
            <a:off x="2273691" y="9563338"/>
            <a:ext cx="579860" cy="591026"/>
          </a:xfrm>
          <a:custGeom>
            <a:avLst/>
            <a:gdLst/>
            <a:ahLst/>
            <a:cxnLst/>
            <a:rect l="l" t="t" r="r" b="b"/>
            <a:pathLst>
              <a:path w="579860" h="591026">
                <a:moveTo>
                  <a:pt x="0" y="0"/>
                </a:moveTo>
                <a:lnTo>
                  <a:pt x="579860" y="0"/>
                </a:lnTo>
                <a:lnTo>
                  <a:pt x="579860" y="591026"/>
                </a:lnTo>
                <a:lnTo>
                  <a:pt x="0" y="5910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27" name="Freeform 27"/>
          <p:cNvSpPr/>
          <p:nvPr/>
        </p:nvSpPr>
        <p:spPr>
          <a:xfrm>
            <a:off x="6356547" y="1898941"/>
            <a:ext cx="10902753" cy="7359359"/>
          </a:xfrm>
          <a:custGeom>
            <a:avLst/>
            <a:gdLst/>
            <a:ahLst/>
            <a:cxnLst/>
            <a:rect l="l" t="t" r="r" b="b"/>
            <a:pathLst>
              <a:path w="10902753" h="7359359">
                <a:moveTo>
                  <a:pt x="0" y="0"/>
                </a:moveTo>
                <a:lnTo>
                  <a:pt x="10902753" y="0"/>
                </a:lnTo>
                <a:lnTo>
                  <a:pt x="10902753" y="7359359"/>
                </a:lnTo>
                <a:lnTo>
                  <a:pt x="0" y="735935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28" name="TextBox 28"/>
          <p:cNvSpPr txBox="1"/>
          <p:nvPr/>
        </p:nvSpPr>
        <p:spPr>
          <a:xfrm>
            <a:off x="1028700" y="248285"/>
            <a:ext cx="16230600" cy="1294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519"/>
              </a:lnSpc>
            </a:pPr>
            <a:r>
              <a:rPr lang="en-US" sz="6799" b="1" spc="-285">
                <a:solidFill>
                  <a:srgbClr val="090147"/>
                </a:solidFill>
                <a:latin typeface="Arial MT Pro Bold"/>
                <a:ea typeface="Arial MT Pro Bold"/>
                <a:cs typeface="Arial MT Pro Bold"/>
                <a:sym typeface="Arial MT Pro Bold"/>
              </a:rPr>
              <a:t>3.2 Diagrama de Clases</a:t>
            </a:r>
          </a:p>
        </p:txBody>
      </p:sp>
    </p:spTree>
  </p:cSld>
  <p:clrMapOvr>
    <a:masterClrMapping/>
  </p:clrMapOvr>
  <p:transition spd="med">
    <p:cover dir="d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B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292495" y="1353574"/>
            <a:ext cx="4647105" cy="4114800"/>
          </a:xfrm>
          <a:custGeom>
            <a:avLst/>
            <a:gdLst/>
            <a:ahLst/>
            <a:cxnLst/>
            <a:rect l="l" t="t" r="r" b="b"/>
            <a:pathLst>
              <a:path w="4647105" h="4114800">
                <a:moveTo>
                  <a:pt x="0" y="0"/>
                </a:moveTo>
                <a:lnTo>
                  <a:pt x="4647104" y="0"/>
                </a:lnTo>
                <a:lnTo>
                  <a:pt x="464710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Freeform 3"/>
          <p:cNvSpPr/>
          <p:nvPr/>
        </p:nvSpPr>
        <p:spPr>
          <a:xfrm rot="-5400000" flipH="1">
            <a:off x="4441214" y="762548"/>
            <a:ext cx="4647105" cy="4114800"/>
          </a:xfrm>
          <a:custGeom>
            <a:avLst/>
            <a:gdLst/>
            <a:ahLst/>
            <a:cxnLst/>
            <a:rect l="l" t="t" r="r" b="b"/>
            <a:pathLst>
              <a:path w="4647105" h="4114800">
                <a:moveTo>
                  <a:pt x="4647104" y="0"/>
                </a:moveTo>
                <a:lnTo>
                  <a:pt x="0" y="0"/>
                </a:lnTo>
                <a:lnTo>
                  <a:pt x="0" y="4114800"/>
                </a:lnTo>
                <a:lnTo>
                  <a:pt x="4647104" y="4114800"/>
                </a:lnTo>
                <a:lnTo>
                  <a:pt x="4647104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4" name="Freeform 4"/>
          <p:cNvSpPr/>
          <p:nvPr/>
        </p:nvSpPr>
        <p:spPr>
          <a:xfrm>
            <a:off x="1028700" y="1762637"/>
            <a:ext cx="6761726" cy="6761726"/>
          </a:xfrm>
          <a:custGeom>
            <a:avLst/>
            <a:gdLst/>
            <a:ahLst/>
            <a:cxnLst/>
            <a:rect l="l" t="t" r="r" b="b"/>
            <a:pathLst>
              <a:path w="6761726" h="6761726">
                <a:moveTo>
                  <a:pt x="0" y="0"/>
                </a:moveTo>
                <a:lnTo>
                  <a:pt x="6761726" y="0"/>
                </a:lnTo>
                <a:lnTo>
                  <a:pt x="6761726" y="6761726"/>
                </a:lnTo>
                <a:lnTo>
                  <a:pt x="0" y="676172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5" name="Freeform 5"/>
          <p:cNvSpPr/>
          <p:nvPr/>
        </p:nvSpPr>
        <p:spPr>
          <a:xfrm>
            <a:off x="10497574" y="221957"/>
            <a:ext cx="6761726" cy="6761726"/>
          </a:xfrm>
          <a:custGeom>
            <a:avLst/>
            <a:gdLst/>
            <a:ahLst/>
            <a:cxnLst/>
            <a:rect l="l" t="t" r="r" b="b"/>
            <a:pathLst>
              <a:path w="6761726" h="6761726">
                <a:moveTo>
                  <a:pt x="0" y="0"/>
                </a:moveTo>
                <a:lnTo>
                  <a:pt x="6761726" y="0"/>
                </a:lnTo>
                <a:lnTo>
                  <a:pt x="6761726" y="6761726"/>
                </a:lnTo>
                <a:lnTo>
                  <a:pt x="0" y="676172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6" name="Freeform 6"/>
          <p:cNvSpPr/>
          <p:nvPr/>
        </p:nvSpPr>
        <p:spPr>
          <a:xfrm>
            <a:off x="8088229" y="221957"/>
            <a:ext cx="6761726" cy="6761726"/>
          </a:xfrm>
          <a:custGeom>
            <a:avLst/>
            <a:gdLst/>
            <a:ahLst/>
            <a:cxnLst/>
            <a:rect l="l" t="t" r="r" b="b"/>
            <a:pathLst>
              <a:path w="6761726" h="6761726">
                <a:moveTo>
                  <a:pt x="0" y="0"/>
                </a:moveTo>
                <a:lnTo>
                  <a:pt x="6761726" y="0"/>
                </a:lnTo>
                <a:lnTo>
                  <a:pt x="6761726" y="6761726"/>
                </a:lnTo>
                <a:lnTo>
                  <a:pt x="0" y="676172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7" name="Freeform 7"/>
          <p:cNvSpPr/>
          <p:nvPr/>
        </p:nvSpPr>
        <p:spPr>
          <a:xfrm>
            <a:off x="4707366" y="1762637"/>
            <a:ext cx="6761726" cy="6761726"/>
          </a:xfrm>
          <a:custGeom>
            <a:avLst/>
            <a:gdLst/>
            <a:ahLst/>
            <a:cxnLst/>
            <a:rect l="l" t="t" r="r" b="b"/>
            <a:pathLst>
              <a:path w="6761726" h="6761726">
                <a:moveTo>
                  <a:pt x="0" y="0"/>
                </a:moveTo>
                <a:lnTo>
                  <a:pt x="6761726" y="0"/>
                </a:lnTo>
                <a:lnTo>
                  <a:pt x="6761726" y="6761726"/>
                </a:lnTo>
                <a:lnTo>
                  <a:pt x="0" y="676172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8" name="Freeform 8"/>
          <p:cNvSpPr/>
          <p:nvPr/>
        </p:nvSpPr>
        <p:spPr>
          <a:xfrm>
            <a:off x="7825299" y="1762637"/>
            <a:ext cx="6761726" cy="6761726"/>
          </a:xfrm>
          <a:custGeom>
            <a:avLst/>
            <a:gdLst/>
            <a:ahLst/>
            <a:cxnLst/>
            <a:rect l="l" t="t" r="r" b="b"/>
            <a:pathLst>
              <a:path w="6761726" h="6761726">
                <a:moveTo>
                  <a:pt x="0" y="0"/>
                </a:moveTo>
                <a:lnTo>
                  <a:pt x="6761727" y="0"/>
                </a:lnTo>
                <a:lnTo>
                  <a:pt x="6761727" y="6761726"/>
                </a:lnTo>
                <a:lnTo>
                  <a:pt x="0" y="676172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9" name="Freeform 9"/>
          <p:cNvSpPr/>
          <p:nvPr/>
        </p:nvSpPr>
        <p:spPr>
          <a:xfrm>
            <a:off x="10497574" y="1762637"/>
            <a:ext cx="6761726" cy="6761726"/>
          </a:xfrm>
          <a:custGeom>
            <a:avLst/>
            <a:gdLst/>
            <a:ahLst/>
            <a:cxnLst/>
            <a:rect l="l" t="t" r="r" b="b"/>
            <a:pathLst>
              <a:path w="6761726" h="6761726">
                <a:moveTo>
                  <a:pt x="0" y="0"/>
                </a:moveTo>
                <a:lnTo>
                  <a:pt x="6761726" y="0"/>
                </a:lnTo>
                <a:lnTo>
                  <a:pt x="6761726" y="6761726"/>
                </a:lnTo>
                <a:lnTo>
                  <a:pt x="0" y="676172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0" name="Freeform 10"/>
          <p:cNvSpPr/>
          <p:nvPr/>
        </p:nvSpPr>
        <p:spPr>
          <a:xfrm>
            <a:off x="10497574" y="3410974"/>
            <a:ext cx="6761726" cy="6761726"/>
          </a:xfrm>
          <a:custGeom>
            <a:avLst/>
            <a:gdLst/>
            <a:ahLst/>
            <a:cxnLst/>
            <a:rect l="l" t="t" r="r" b="b"/>
            <a:pathLst>
              <a:path w="6761726" h="6761726">
                <a:moveTo>
                  <a:pt x="0" y="0"/>
                </a:moveTo>
                <a:lnTo>
                  <a:pt x="6761726" y="0"/>
                </a:lnTo>
                <a:lnTo>
                  <a:pt x="6761726" y="6761726"/>
                </a:lnTo>
                <a:lnTo>
                  <a:pt x="0" y="676172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1" name="Freeform 11"/>
          <p:cNvSpPr/>
          <p:nvPr/>
        </p:nvSpPr>
        <p:spPr>
          <a:xfrm>
            <a:off x="7116711" y="3410974"/>
            <a:ext cx="6761726" cy="6761726"/>
          </a:xfrm>
          <a:custGeom>
            <a:avLst/>
            <a:gdLst/>
            <a:ahLst/>
            <a:cxnLst/>
            <a:rect l="l" t="t" r="r" b="b"/>
            <a:pathLst>
              <a:path w="6761726" h="6761726">
                <a:moveTo>
                  <a:pt x="0" y="0"/>
                </a:moveTo>
                <a:lnTo>
                  <a:pt x="6761726" y="0"/>
                </a:lnTo>
                <a:lnTo>
                  <a:pt x="6761726" y="6761726"/>
                </a:lnTo>
                <a:lnTo>
                  <a:pt x="0" y="676172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2" name="Freeform 12"/>
          <p:cNvSpPr/>
          <p:nvPr/>
        </p:nvSpPr>
        <p:spPr>
          <a:xfrm>
            <a:off x="4444436" y="3410974"/>
            <a:ext cx="6761726" cy="6761726"/>
          </a:xfrm>
          <a:custGeom>
            <a:avLst/>
            <a:gdLst/>
            <a:ahLst/>
            <a:cxnLst/>
            <a:rect l="l" t="t" r="r" b="b"/>
            <a:pathLst>
              <a:path w="6761726" h="6761726">
                <a:moveTo>
                  <a:pt x="0" y="0"/>
                </a:moveTo>
                <a:lnTo>
                  <a:pt x="6761727" y="0"/>
                </a:lnTo>
                <a:lnTo>
                  <a:pt x="6761727" y="6761726"/>
                </a:lnTo>
                <a:lnTo>
                  <a:pt x="0" y="676172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3" name="Freeform 13"/>
          <p:cNvSpPr/>
          <p:nvPr/>
        </p:nvSpPr>
        <p:spPr>
          <a:xfrm>
            <a:off x="1028700" y="3410974"/>
            <a:ext cx="6761726" cy="6761726"/>
          </a:xfrm>
          <a:custGeom>
            <a:avLst/>
            <a:gdLst/>
            <a:ahLst/>
            <a:cxnLst/>
            <a:rect l="l" t="t" r="r" b="b"/>
            <a:pathLst>
              <a:path w="6761726" h="6761726">
                <a:moveTo>
                  <a:pt x="0" y="0"/>
                </a:moveTo>
                <a:lnTo>
                  <a:pt x="6761726" y="0"/>
                </a:lnTo>
                <a:lnTo>
                  <a:pt x="6761726" y="6761726"/>
                </a:lnTo>
                <a:lnTo>
                  <a:pt x="0" y="676172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4" name="TextBox 14"/>
          <p:cNvSpPr txBox="1"/>
          <p:nvPr/>
        </p:nvSpPr>
        <p:spPr>
          <a:xfrm>
            <a:off x="2461332" y="1651633"/>
            <a:ext cx="6796968" cy="83604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79"/>
              </a:lnSpc>
            </a:pPr>
            <a:r>
              <a:rPr lang="en-US" sz="4199" b="1" spc="-176">
                <a:solidFill>
                  <a:srgbClr val="F1EBE5"/>
                </a:solidFill>
                <a:latin typeface="Arial MT Pro Bold"/>
                <a:ea typeface="Arial MT Pro Bold"/>
                <a:cs typeface="Arial MT Pro Bold"/>
                <a:sym typeface="Arial MT Pro Bold"/>
              </a:rPr>
              <a:t>Componentes Clave del</a:t>
            </a:r>
          </a:p>
          <a:p>
            <a:pPr algn="l">
              <a:lnSpc>
                <a:spcPts val="5879"/>
              </a:lnSpc>
            </a:pPr>
            <a:r>
              <a:rPr lang="en-US" sz="4199" b="1" spc="-176">
                <a:solidFill>
                  <a:srgbClr val="F1EBE5"/>
                </a:solidFill>
                <a:latin typeface="Arial MT Pro Bold"/>
                <a:ea typeface="Arial MT Pro Bold"/>
                <a:cs typeface="Arial MT Pro Bold"/>
                <a:sym typeface="Arial MT Pro Bold"/>
              </a:rPr>
              <a:t>Modelo:</a:t>
            </a:r>
          </a:p>
          <a:p>
            <a:pPr algn="l">
              <a:lnSpc>
                <a:spcPts val="4899"/>
              </a:lnSpc>
            </a:pPr>
            <a:r>
              <a:rPr lang="en-US" sz="3499" spc="-146">
                <a:solidFill>
                  <a:srgbClr val="F1EBE5"/>
                </a:solidFill>
                <a:latin typeface="Arial MT Pro"/>
                <a:ea typeface="Arial MT Pro"/>
                <a:cs typeface="Arial MT Pro"/>
                <a:sym typeface="Arial MT Pro"/>
              </a:rPr>
              <a:t>      Gestión de Usuarios</a:t>
            </a:r>
          </a:p>
          <a:p>
            <a:pPr algn="l">
              <a:lnSpc>
                <a:spcPts val="4899"/>
              </a:lnSpc>
            </a:pPr>
            <a:endParaRPr lang="en-US" sz="3499" spc="-146">
              <a:solidFill>
                <a:srgbClr val="F1EBE5"/>
              </a:solidFill>
              <a:latin typeface="Arial MT Pro"/>
              <a:ea typeface="Arial MT Pro"/>
              <a:cs typeface="Arial MT Pro"/>
              <a:sym typeface="Arial MT Pro"/>
            </a:endParaRPr>
          </a:p>
          <a:p>
            <a:pPr algn="l">
              <a:lnSpc>
                <a:spcPts val="4899"/>
              </a:lnSpc>
            </a:pPr>
            <a:r>
              <a:rPr lang="en-US" sz="3499" spc="-146">
                <a:solidFill>
                  <a:srgbClr val="F1EBE5"/>
                </a:solidFill>
                <a:latin typeface="Arial MT Pro"/>
                <a:ea typeface="Arial MT Pro"/>
                <a:cs typeface="Arial MT Pro"/>
                <a:sym typeface="Arial MT Pro"/>
              </a:rPr>
              <a:t>      Catálogo de Productos</a:t>
            </a:r>
          </a:p>
          <a:p>
            <a:pPr algn="l">
              <a:lnSpc>
                <a:spcPts val="4899"/>
              </a:lnSpc>
            </a:pPr>
            <a:endParaRPr lang="en-US" sz="3499" spc="-146">
              <a:solidFill>
                <a:srgbClr val="F1EBE5"/>
              </a:solidFill>
              <a:latin typeface="Arial MT Pro"/>
              <a:ea typeface="Arial MT Pro"/>
              <a:cs typeface="Arial MT Pro"/>
              <a:sym typeface="Arial MT Pro"/>
            </a:endParaRPr>
          </a:p>
          <a:p>
            <a:pPr algn="l">
              <a:lnSpc>
                <a:spcPts val="4899"/>
              </a:lnSpc>
            </a:pPr>
            <a:r>
              <a:rPr lang="en-US" sz="3499" spc="-146">
                <a:solidFill>
                  <a:srgbClr val="F1EBE5"/>
                </a:solidFill>
                <a:latin typeface="Arial MT Pro"/>
                <a:ea typeface="Arial MT Pro"/>
                <a:cs typeface="Arial MT Pro"/>
                <a:sym typeface="Arial MT Pro"/>
              </a:rPr>
              <a:t>      Proceso de Compra</a:t>
            </a:r>
          </a:p>
          <a:p>
            <a:pPr algn="l">
              <a:lnSpc>
                <a:spcPts val="4899"/>
              </a:lnSpc>
            </a:pPr>
            <a:endParaRPr lang="en-US" sz="3499" spc="-146">
              <a:solidFill>
                <a:srgbClr val="F1EBE5"/>
              </a:solidFill>
              <a:latin typeface="Arial MT Pro"/>
              <a:ea typeface="Arial MT Pro"/>
              <a:cs typeface="Arial MT Pro"/>
              <a:sym typeface="Arial MT Pro"/>
            </a:endParaRPr>
          </a:p>
          <a:p>
            <a:pPr algn="l">
              <a:lnSpc>
                <a:spcPts val="4899"/>
              </a:lnSpc>
            </a:pPr>
            <a:r>
              <a:rPr lang="en-US" sz="3499" spc="-146">
                <a:solidFill>
                  <a:srgbClr val="F1EBE5"/>
                </a:solidFill>
                <a:latin typeface="Arial MT Pro"/>
                <a:ea typeface="Arial MT Pro"/>
                <a:cs typeface="Arial MT Pro"/>
                <a:sym typeface="Arial MT Pro"/>
              </a:rPr>
              <a:t>      Lista de Favoritos</a:t>
            </a:r>
          </a:p>
          <a:p>
            <a:pPr algn="l">
              <a:lnSpc>
                <a:spcPts val="4899"/>
              </a:lnSpc>
            </a:pPr>
            <a:endParaRPr lang="en-US" sz="3499" spc="-146">
              <a:solidFill>
                <a:srgbClr val="F1EBE5"/>
              </a:solidFill>
              <a:latin typeface="Arial MT Pro"/>
              <a:ea typeface="Arial MT Pro"/>
              <a:cs typeface="Arial MT Pro"/>
              <a:sym typeface="Arial MT Pro"/>
            </a:endParaRPr>
          </a:p>
          <a:p>
            <a:pPr algn="l">
              <a:lnSpc>
                <a:spcPts val="4899"/>
              </a:lnSpc>
            </a:pPr>
            <a:r>
              <a:rPr lang="en-US" sz="3499" spc="-146">
                <a:solidFill>
                  <a:srgbClr val="F1EBE5"/>
                </a:solidFill>
                <a:latin typeface="Arial MT Pro"/>
                <a:ea typeface="Arial MT Pro"/>
                <a:cs typeface="Arial MT Pro"/>
                <a:sym typeface="Arial MT Pro"/>
              </a:rPr>
              <a:t>      Roles de Usuario</a:t>
            </a:r>
          </a:p>
          <a:p>
            <a:pPr algn="l">
              <a:lnSpc>
                <a:spcPts val="4899"/>
              </a:lnSpc>
            </a:pPr>
            <a:endParaRPr lang="en-US" sz="3499" spc="-146">
              <a:solidFill>
                <a:srgbClr val="F1EBE5"/>
              </a:solidFill>
              <a:latin typeface="Arial MT Pro"/>
              <a:ea typeface="Arial MT Pro"/>
              <a:cs typeface="Arial MT Pro"/>
              <a:sym typeface="Arial MT Pro"/>
            </a:endParaRPr>
          </a:p>
          <a:p>
            <a:pPr algn="l">
              <a:lnSpc>
                <a:spcPts val="4899"/>
              </a:lnSpc>
            </a:pPr>
            <a:r>
              <a:rPr lang="en-US" sz="3499" spc="-146">
                <a:solidFill>
                  <a:srgbClr val="F1EBE5"/>
                </a:solidFill>
                <a:latin typeface="Arial MT Pro"/>
                <a:ea typeface="Arial MT Pro"/>
                <a:cs typeface="Arial MT Pro"/>
                <a:sym typeface="Arial MT Pro"/>
              </a:rPr>
              <a:t>      Organización de Productos</a:t>
            </a:r>
          </a:p>
        </p:txBody>
      </p:sp>
      <p:sp>
        <p:nvSpPr>
          <p:cNvPr id="15" name="Freeform 15"/>
          <p:cNvSpPr/>
          <p:nvPr/>
        </p:nvSpPr>
        <p:spPr>
          <a:xfrm>
            <a:off x="2461332" y="3202532"/>
            <a:ext cx="579860" cy="591026"/>
          </a:xfrm>
          <a:custGeom>
            <a:avLst/>
            <a:gdLst/>
            <a:ahLst/>
            <a:cxnLst/>
            <a:rect l="l" t="t" r="r" b="b"/>
            <a:pathLst>
              <a:path w="579860" h="591026">
                <a:moveTo>
                  <a:pt x="0" y="0"/>
                </a:moveTo>
                <a:lnTo>
                  <a:pt x="579860" y="0"/>
                </a:lnTo>
                <a:lnTo>
                  <a:pt x="579860" y="591026"/>
                </a:lnTo>
                <a:lnTo>
                  <a:pt x="0" y="59102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6" name="Freeform 16"/>
          <p:cNvSpPr/>
          <p:nvPr/>
        </p:nvSpPr>
        <p:spPr>
          <a:xfrm>
            <a:off x="2461332" y="4447186"/>
            <a:ext cx="579860" cy="591026"/>
          </a:xfrm>
          <a:custGeom>
            <a:avLst/>
            <a:gdLst/>
            <a:ahLst/>
            <a:cxnLst/>
            <a:rect l="l" t="t" r="r" b="b"/>
            <a:pathLst>
              <a:path w="579860" h="591026">
                <a:moveTo>
                  <a:pt x="0" y="0"/>
                </a:moveTo>
                <a:lnTo>
                  <a:pt x="579860" y="0"/>
                </a:lnTo>
                <a:lnTo>
                  <a:pt x="579860" y="591026"/>
                </a:lnTo>
                <a:lnTo>
                  <a:pt x="0" y="59102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7" name="Freeform 17"/>
          <p:cNvSpPr/>
          <p:nvPr/>
        </p:nvSpPr>
        <p:spPr>
          <a:xfrm>
            <a:off x="2461332" y="5617289"/>
            <a:ext cx="579860" cy="591026"/>
          </a:xfrm>
          <a:custGeom>
            <a:avLst/>
            <a:gdLst/>
            <a:ahLst/>
            <a:cxnLst/>
            <a:rect l="l" t="t" r="r" b="b"/>
            <a:pathLst>
              <a:path w="579860" h="591026">
                <a:moveTo>
                  <a:pt x="0" y="0"/>
                </a:moveTo>
                <a:lnTo>
                  <a:pt x="579860" y="0"/>
                </a:lnTo>
                <a:lnTo>
                  <a:pt x="579860" y="591026"/>
                </a:lnTo>
                <a:lnTo>
                  <a:pt x="0" y="59102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8" name="Freeform 18"/>
          <p:cNvSpPr/>
          <p:nvPr/>
        </p:nvSpPr>
        <p:spPr>
          <a:xfrm>
            <a:off x="2461332" y="6900848"/>
            <a:ext cx="579860" cy="591026"/>
          </a:xfrm>
          <a:custGeom>
            <a:avLst/>
            <a:gdLst/>
            <a:ahLst/>
            <a:cxnLst/>
            <a:rect l="l" t="t" r="r" b="b"/>
            <a:pathLst>
              <a:path w="579860" h="591026">
                <a:moveTo>
                  <a:pt x="0" y="0"/>
                </a:moveTo>
                <a:lnTo>
                  <a:pt x="579860" y="0"/>
                </a:lnTo>
                <a:lnTo>
                  <a:pt x="579860" y="591026"/>
                </a:lnTo>
                <a:lnTo>
                  <a:pt x="0" y="59102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9" name="Freeform 19"/>
          <p:cNvSpPr/>
          <p:nvPr/>
        </p:nvSpPr>
        <p:spPr>
          <a:xfrm>
            <a:off x="2461332" y="8061217"/>
            <a:ext cx="579860" cy="591026"/>
          </a:xfrm>
          <a:custGeom>
            <a:avLst/>
            <a:gdLst/>
            <a:ahLst/>
            <a:cxnLst/>
            <a:rect l="l" t="t" r="r" b="b"/>
            <a:pathLst>
              <a:path w="579860" h="591026">
                <a:moveTo>
                  <a:pt x="0" y="0"/>
                </a:moveTo>
                <a:lnTo>
                  <a:pt x="579860" y="0"/>
                </a:lnTo>
                <a:lnTo>
                  <a:pt x="579860" y="591026"/>
                </a:lnTo>
                <a:lnTo>
                  <a:pt x="0" y="59102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20" name="Freeform 20"/>
          <p:cNvSpPr/>
          <p:nvPr/>
        </p:nvSpPr>
        <p:spPr>
          <a:xfrm>
            <a:off x="2461332" y="9421019"/>
            <a:ext cx="579860" cy="591026"/>
          </a:xfrm>
          <a:custGeom>
            <a:avLst/>
            <a:gdLst/>
            <a:ahLst/>
            <a:cxnLst/>
            <a:rect l="l" t="t" r="r" b="b"/>
            <a:pathLst>
              <a:path w="579860" h="591026">
                <a:moveTo>
                  <a:pt x="0" y="0"/>
                </a:moveTo>
                <a:lnTo>
                  <a:pt x="579860" y="0"/>
                </a:lnTo>
                <a:lnTo>
                  <a:pt x="579860" y="591026"/>
                </a:lnTo>
                <a:lnTo>
                  <a:pt x="0" y="59102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21" name="Freeform 21"/>
          <p:cNvSpPr/>
          <p:nvPr/>
        </p:nvSpPr>
        <p:spPr>
          <a:xfrm>
            <a:off x="8187249" y="2163438"/>
            <a:ext cx="8724444" cy="6488805"/>
          </a:xfrm>
          <a:custGeom>
            <a:avLst/>
            <a:gdLst/>
            <a:ahLst/>
            <a:cxnLst/>
            <a:rect l="l" t="t" r="r" b="b"/>
            <a:pathLst>
              <a:path w="8724444" h="6488805">
                <a:moveTo>
                  <a:pt x="0" y="0"/>
                </a:moveTo>
                <a:lnTo>
                  <a:pt x="8724444" y="0"/>
                </a:lnTo>
                <a:lnTo>
                  <a:pt x="8724444" y="6488805"/>
                </a:lnTo>
                <a:lnTo>
                  <a:pt x="0" y="648880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22" name="TextBox 22"/>
          <p:cNvSpPr txBox="1"/>
          <p:nvPr/>
        </p:nvSpPr>
        <p:spPr>
          <a:xfrm>
            <a:off x="1028700" y="248285"/>
            <a:ext cx="16230600" cy="1294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519"/>
              </a:lnSpc>
            </a:pPr>
            <a:r>
              <a:rPr lang="en-US" sz="6799" b="1" spc="-285">
                <a:solidFill>
                  <a:srgbClr val="090147"/>
                </a:solidFill>
                <a:latin typeface="Arial MT Pro Bold"/>
                <a:ea typeface="Arial MT Pro Bold"/>
                <a:cs typeface="Arial MT Pro Bold"/>
                <a:sym typeface="Arial MT Pro Bold"/>
              </a:rPr>
              <a:t>3.2 Modelo de Datos</a:t>
            </a:r>
          </a:p>
        </p:txBody>
      </p:sp>
    </p:spTree>
  </p:cSld>
  <p:clrMapOvr>
    <a:masterClrMapping/>
  </p:clrMapOvr>
  <p:transition spd="med">
    <p:cover dir="d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1074</Words>
  <Application>Microsoft Office PowerPoint</Application>
  <PresentationFormat>Custom</PresentationFormat>
  <Paragraphs>154</Paragraphs>
  <Slides>31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8" baseType="lpstr">
      <vt:lpstr>Be Vietnam</vt:lpstr>
      <vt:lpstr>Calibri</vt:lpstr>
      <vt:lpstr>Arial MT Pro Bold</vt:lpstr>
      <vt:lpstr>Arial</vt:lpstr>
      <vt:lpstr>Arial MT Pro</vt:lpstr>
      <vt:lpstr>Arial MT Pro Italics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Grupo 23 - Segundo Incremento</dc:title>
  <cp:lastModifiedBy>NÚÑEZ ACUÑA LUIS A</cp:lastModifiedBy>
  <cp:revision>2</cp:revision>
  <dcterms:created xsi:type="dcterms:W3CDTF">2006-08-16T00:00:00Z</dcterms:created>
  <dcterms:modified xsi:type="dcterms:W3CDTF">2025-10-10T00:25:13Z</dcterms:modified>
  <dc:identifier>DAG1N3wFq-g</dc:identifier>
</cp:coreProperties>
</file>